
<file path=[Content_Types].xml><?xml version="1.0" encoding="utf-8"?>
<Types xmlns="http://schemas.openxmlformats.org/package/2006/content-types">
  <Default Extension="png" ContentType="image/png"/>
  <Default Extension="emf" ContentType="image/x-emf"/>
  <Default Extension="jpeg" ContentType="image/jpeg"/>
  <Default Extension="glb" ContentType="model/gltf.binary"/>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6.xml" ContentType="application/vnd.openxmlformats-officedocument.presentationml.notesSlide+xml"/>
  <Override PartName="/ppt/media/image68.jpg" ContentType="image/jpg"/>
  <Override PartName="/ppt/media/image69.jpg" ContentType="image/jpg"/>
  <Override PartName="/ppt/media/image70.jpg" ContentType="image/jpg"/>
  <Override PartName="/ppt/media/image71.jpg" ContentType="image/jpg"/>
  <Override PartName="/ppt/media/image72.jpg" ContentType="image/jpg"/>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9.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73"/>
  </p:notesMasterIdLst>
  <p:handoutMasterIdLst>
    <p:handoutMasterId r:id="rId74"/>
  </p:handoutMasterIdLst>
  <p:sldIdLst>
    <p:sldId id="273" r:id="rId2"/>
    <p:sldId id="932" r:id="rId3"/>
    <p:sldId id="897" r:id="rId4"/>
    <p:sldId id="1075" r:id="rId5"/>
    <p:sldId id="905" r:id="rId6"/>
    <p:sldId id="1097" r:id="rId7"/>
    <p:sldId id="1090" r:id="rId8"/>
    <p:sldId id="909" r:id="rId9"/>
    <p:sldId id="358" r:id="rId10"/>
    <p:sldId id="386" r:id="rId11"/>
    <p:sldId id="1074" r:id="rId12"/>
    <p:sldId id="1077" r:id="rId13"/>
    <p:sldId id="891" r:id="rId14"/>
    <p:sldId id="356" r:id="rId15"/>
    <p:sldId id="874" r:id="rId16"/>
    <p:sldId id="399" r:id="rId17"/>
    <p:sldId id="400" r:id="rId18"/>
    <p:sldId id="360" r:id="rId19"/>
    <p:sldId id="361" r:id="rId20"/>
    <p:sldId id="362" r:id="rId21"/>
    <p:sldId id="409" r:id="rId22"/>
    <p:sldId id="423" r:id="rId23"/>
    <p:sldId id="1091" r:id="rId24"/>
    <p:sldId id="410" r:id="rId25"/>
    <p:sldId id="411" r:id="rId26"/>
    <p:sldId id="429" r:id="rId27"/>
    <p:sldId id="369" r:id="rId28"/>
    <p:sldId id="1121" r:id="rId29"/>
    <p:sldId id="372" r:id="rId30"/>
    <p:sldId id="1122" r:id="rId31"/>
    <p:sldId id="368" r:id="rId32"/>
    <p:sldId id="365" r:id="rId33"/>
    <p:sldId id="364" r:id="rId34"/>
    <p:sldId id="367" r:id="rId35"/>
    <p:sldId id="371" r:id="rId36"/>
    <p:sldId id="374" r:id="rId37"/>
    <p:sldId id="376" r:id="rId38"/>
    <p:sldId id="375" r:id="rId39"/>
    <p:sldId id="378" r:id="rId40"/>
    <p:sldId id="379" r:id="rId41"/>
    <p:sldId id="382" r:id="rId42"/>
    <p:sldId id="391" r:id="rId43"/>
    <p:sldId id="392" r:id="rId44"/>
    <p:sldId id="394" r:id="rId45"/>
    <p:sldId id="381" r:id="rId46"/>
    <p:sldId id="396" r:id="rId47"/>
    <p:sldId id="414" r:id="rId48"/>
    <p:sldId id="395" r:id="rId49"/>
    <p:sldId id="402" r:id="rId50"/>
    <p:sldId id="1096" r:id="rId51"/>
    <p:sldId id="489" r:id="rId52"/>
    <p:sldId id="931" r:id="rId53"/>
    <p:sldId id="257" r:id="rId54"/>
    <p:sldId id="1068" r:id="rId55"/>
    <p:sldId id="918" r:id="rId56"/>
    <p:sldId id="994" r:id="rId57"/>
    <p:sldId id="989" r:id="rId58"/>
    <p:sldId id="1098" r:id="rId59"/>
    <p:sldId id="1022" r:id="rId60"/>
    <p:sldId id="1099" r:id="rId61"/>
    <p:sldId id="1002" r:id="rId62"/>
    <p:sldId id="1000" r:id="rId63"/>
    <p:sldId id="1085" r:id="rId64"/>
    <p:sldId id="535" r:id="rId65"/>
    <p:sldId id="1071" r:id="rId66"/>
    <p:sldId id="1100" r:id="rId67"/>
    <p:sldId id="437" r:id="rId68"/>
    <p:sldId id="440" r:id="rId69"/>
    <p:sldId id="1088" r:id="rId70"/>
    <p:sldId id="1089" r:id="rId71"/>
    <p:sldId id="261" r:id="rId72"/>
  </p:sldIdLst>
  <p:sldSz cx="12192000" cy="6858000"/>
  <p:notesSz cx="6858000" cy="9144000"/>
  <p:embeddedFontLst>
    <p:embeddedFont>
      <p:font typeface="ＭＳ Ｐゴシック" panose="020B0600070205080204" pitchFamily="34" charset="-128"/>
      <p:regular r:id="rId75"/>
    </p:embeddedFont>
    <p:embeddedFont>
      <p:font typeface="Montserrat Medium" panose="020B0604020202020204" charset="0"/>
      <p:regular r:id="rId76"/>
      <p:italic r:id="rId77"/>
    </p:embeddedFont>
    <p:embeddedFont>
      <p:font typeface="Montserrat Light" panose="020B0604020202020204" charset="0"/>
      <p:regular r:id="rId78"/>
      <p:italic r:id="rId79"/>
    </p:embeddedFont>
    <p:embeddedFont>
      <p:font typeface="Montserrat" panose="020B0604020202020204" charset="0"/>
      <p:regular r:id="rId80"/>
      <p:bold r:id="rId81"/>
      <p:italic r:id="rId82"/>
      <p:boldItalic r:id="rId83"/>
    </p:embeddedFont>
    <p:embeddedFont>
      <p:font typeface="Calibri" panose="020F0502020204030204" pitchFamily="34" charset="0"/>
      <p:regular r:id="rId84"/>
      <p:bold r:id="rId85"/>
      <p:italic r:id="rId86"/>
      <p:boldItalic r:id="rId87"/>
    </p:embeddedFont>
    <p:embeddedFont>
      <p:font typeface="Palatino Linotype" panose="02040502050505030304" pitchFamily="18" charset="0"/>
      <p:regular r:id="rId88"/>
      <p:bold r:id="rId89"/>
      <p:italic r:id="rId90"/>
      <p:boldItalic r:id="rId91"/>
    </p:embeddedFont>
    <p:embeddedFont>
      <p:font typeface="Montserrat SemiBold" panose="020B0604020202020204" charset="0"/>
      <p:regular r:id="rId92"/>
      <p:bold r:id="rId93"/>
      <p:italic r:id="rId94"/>
      <p:boldItalic r:id="rId95"/>
    </p:embeddedFont>
    <p:embeddedFont>
      <p:font typeface="Lucida Sans Unicode" panose="020B0602030504020204" pitchFamily="34" charset="0"/>
      <p:regular r:id="rId96"/>
    </p:embeddedFont>
    <p:embeddedFont>
      <p:font typeface="Verdana" panose="020B0604030504040204" pitchFamily="34" charset="0"/>
      <p:regular r:id="rId97"/>
      <p:bold r:id="rId98"/>
      <p:italic r:id="rId99"/>
      <p:boldItalic r:id="rId100"/>
    </p:embeddedFont>
    <p:embeddedFont>
      <p:font typeface="Calibri Light" panose="020F0302020204030204" pitchFamily="34" charset="0"/>
      <p:regular r:id="rId101"/>
      <p:italic r:id="rId102"/>
    </p:embeddedFont>
  </p:embeddedFontLst>
  <p:defaultText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C9A2"/>
    <a:srgbClr val="CC9900"/>
    <a:srgbClr val="6E152E"/>
    <a:srgbClr val="BC945A"/>
    <a:srgbClr val="245C4F"/>
    <a:srgbClr val="A42145"/>
    <a:srgbClr val="404040"/>
    <a:srgbClr val="691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67" autoAdjust="0"/>
    <p:restoredTop sz="86445"/>
  </p:normalViewPr>
  <p:slideViewPr>
    <p:cSldViewPr snapToGrid="0" snapToObjects="1">
      <p:cViewPr varScale="1">
        <p:scale>
          <a:sx n="63" d="100"/>
          <a:sy n="63" d="100"/>
        </p:scale>
        <p:origin x="-612"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3" d="100"/>
          <a:sy n="93" d="100"/>
        </p:scale>
        <p:origin x="2576" y="21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0.fntdata"/><Relationship Id="rId89"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font" Target="fonts/font5.fntdata"/><Relationship Id="rId87" Type="http://schemas.openxmlformats.org/officeDocument/2006/relationships/font" Target="fonts/font13.fntdata"/><Relationship Id="rId102" Type="http://schemas.openxmlformats.org/officeDocument/2006/relationships/font" Target="fonts/font28.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8.fntdata"/><Relationship Id="rId90" Type="http://schemas.openxmlformats.org/officeDocument/2006/relationships/font" Target="fonts/font16.fntdata"/><Relationship Id="rId95"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100" Type="http://schemas.openxmlformats.org/officeDocument/2006/relationships/font" Target="fonts/font26.fntdata"/><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85" Type="http://schemas.openxmlformats.org/officeDocument/2006/relationships/font" Target="fonts/font11.fntdata"/><Relationship Id="rId93" Type="http://schemas.openxmlformats.org/officeDocument/2006/relationships/font" Target="fonts/font19.fntdata"/><Relationship Id="rId98"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font" Target="fonts/font20.fntdata"/><Relationship Id="rId99" Type="http://schemas.openxmlformats.org/officeDocument/2006/relationships/font" Target="fonts/font25.fntdata"/><Relationship Id="rId101" Type="http://schemas.openxmlformats.org/officeDocument/2006/relationships/font" Target="fonts/font2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97" Type="http://schemas.openxmlformats.org/officeDocument/2006/relationships/font" Target="fonts/font23.fntdata"/><Relationship Id="rId104" Type="http://schemas.openxmlformats.org/officeDocument/2006/relationships/viewProps" Target="view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image" Target="../media/image20.jpg"/></Relationships>
</file>

<file path=ppt/diagrams/_rels/data10.xml.rels><?xml version="1.0" encoding="UTF-8" standalone="yes"?>
<Relationships xmlns="http://schemas.openxmlformats.org/package/2006/relationships"><Relationship Id="rId1" Type="http://schemas.openxmlformats.org/officeDocument/2006/relationships/image" Target="../media/image41.png"/></Relationships>
</file>

<file path=ppt/diagrams/_rels/data11.xml.rels><?xml version="1.0" encoding="UTF-8" standalone="yes"?>
<Relationships xmlns="http://schemas.openxmlformats.org/package/2006/relationships"><Relationship Id="rId1" Type="http://schemas.openxmlformats.org/officeDocument/2006/relationships/image" Target="../media/image42.png"/></Relationships>
</file>

<file path=ppt/diagrams/_rels/data12.xml.rels><?xml version="1.0" encoding="UTF-8" standalone="yes"?>
<Relationships xmlns="http://schemas.openxmlformats.org/package/2006/relationships"><Relationship Id="rId1" Type="http://schemas.openxmlformats.org/officeDocument/2006/relationships/image" Target="../media/image43.png"/></Relationships>
</file>

<file path=ppt/diagrams/_rels/data14.xml.rels><?xml version="1.0" encoding="UTF-8" standalone="yes"?>
<Relationships xmlns="http://schemas.openxmlformats.org/package/2006/relationships"><Relationship Id="rId1" Type="http://schemas.openxmlformats.org/officeDocument/2006/relationships/image" Target="../media/image47.png"/></Relationships>
</file>

<file path=ppt/diagrams/_rels/data4.xml.rels><?xml version="1.0" encoding="UTF-8" standalone="yes"?>
<Relationships xmlns="http://schemas.openxmlformats.org/package/2006/relationships"><Relationship Id="rId1" Type="http://schemas.openxmlformats.org/officeDocument/2006/relationships/image" Target="../media/image31.gif"/></Relationships>
</file>

<file path=ppt/diagrams/_rels/data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iagrams/_rels/data7.xml.rels><?xml version="1.0" encoding="UTF-8" standalone="yes"?>
<Relationships xmlns="http://schemas.openxmlformats.org/package/2006/relationships"><Relationship Id="rId1" Type="http://schemas.openxmlformats.org/officeDocument/2006/relationships/image" Target="../media/image37.png"/></Relationships>
</file>

<file path=ppt/diagrams/_rels/data8.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39.png"/></Relationships>
</file>

<file path=ppt/diagrams/_rels/data9.xml.rels><?xml version="1.0" encoding="UTF-8" standalone="yes"?>
<Relationships xmlns="http://schemas.openxmlformats.org/package/2006/relationships"><Relationship Id="rId1"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image" Target="../media/image20.jpg"/></Relationships>
</file>

<file path=ppt/diagrams/_rels/drawing10.xml.rels><?xml version="1.0" encoding="UTF-8" standalone="yes"?>
<Relationships xmlns="http://schemas.openxmlformats.org/package/2006/relationships"><Relationship Id="rId1" Type="http://schemas.openxmlformats.org/officeDocument/2006/relationships/image" Target="../media/image41.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14.xml.rels><?xml version="1.0" encoding="UTF-8" standalone="yes"?>
<Relationships xmlns="http://schemas.openxmlformats.org/package/2006/relationships"><Relationship Id="rId1" Type="http://schemas.openxmlformats.org/officeDocument/2006/relationships/image" Target="../media/image47.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1.gif"/></Relationships>
</file>

<file path=ppt/diagrams/_rels/drawing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iagrams/_rels/drawing7.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8.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39.png"/></Relationships>
</file>

<file path=ppt/diagrams/_rels/drawing9.xml.rels><?xml version="1.0" encoding="UTF-8" standalone="yes"?>
<Relationships xmlns="http://schemas.openxmlformats.org/package/2006/relationships"><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BE0236-6112-4378-B0F0-D08D1149B673}" type="doc">
      <dgm:prSet loTypeId="urn:microsoft.com/office/officeart/2005/8/layout/vList3" loCatId="picture" qsTypeId="urn:microsoft.com/office/officeart/2005/8/quickstyle/simple1" qsCatId="simple" csTypeId="urn:microsoft.com/office/officeart/2005/8/colors/colorful5" csCatId="colorful" phldr="1"/>
      <dgm:spPr/>
    </dgm:pt>
    <dgm:pt modelId="{A8356C42-29E9-448C-B811-D07EC44A52BC}">
      <dgm:prSet phldrT="[Texto]"/>
      <dgm:spPr/>
      <dgm:t>
        <a:bodyPr/>
        <a:lstStyle/>
        <a:p>
          <a:pPr algn="just"/>
          <a:endParaRPr lang="es-MX" b="1" dirty="0"/>
        </a:p>
        <a:p>
          <a:pPr algn="just"/>
          <a:r>
            <a:rPr lang="es-MX" b="1" dirty="0"/>
            <a:t>Al instrumento técnico que refleja la estructura de un archivo con base en las atribuciones y funciones de cada sujeto obligado.</a:t>
          </a:r>
        </a:p>
        <a:p>
          <a:pPr algn="ctr"/>
          <a:endParaRPr lang="es-MX" dirty="0"/>
        </a:p>
      </dgm:t>
    </dgm:pt>
    <dgm:pt modelId="{EF86D97C-3600-482C-A97A-9D525470FA63}" type="parTrans" cxnId="{5DBAC51C-6EC0-4B2A-8008-BE1DBE2F1E1B}">
      <dgm:prSet/>
      <dgm:spPr/>
      <dgm:t>
        <a:bodyPr/>
        <a:lstStyle/>
        <a:p>
          <a:endParaRPr lang="es-MX"/>
        </a:p>
      </dgm:t>
    </dgm:pt>
    <dgm:pt modelId="{D1084D5F-330A-4AA4-A8A5-81340F38863B}" type="sibTrans" cxnId="{5DBAC51C-6EC0-4B2A-8008-BE1DBE2F1E1B}">
      <dgm:prSet/>
      <dgm:spPr/>
      <dgm:t>
        <a:bodyPr/>
        <a:lstStyle/>
        <a:p>
          <a:endParaRPr lang="es-MX"/>
        </a:p>
      </dgm:t>
    </dgm:pt>
    <dgm:pt modelId="{C81708FA-F647-4E35-ABA5-2B00A848DE9A}">
      <dgm:prSet phldrT="[Texto]"/>
      <dgm:spPr/>
      <dgm:t>
        <a:bodyPr/>
        <a:lstStyle/>
        <a:p>
          <a:pPr algn="just"/>
          <a:r>
            <a:rPr lang="es-MX" b="1" dirty="0"/>
            <a:t>Al registro general y sistemático que establece los valores documentales, la vigencia documental, los plazos de conservación y la disposición documental. </a:t>
          </a:r>
        </a:p>
      </dgm:t>
    </dgm:pt>
    <dgm:pt modelId="{AB4A1E60-3225-40BE-98E5-894E871AB980}" type="parTrans" cxnId="{66D0AED1-DCD5-4513-8672-97349CCE83A1}">
      <dgm:prSet/>
      <dgm:spPr/>
      <dgm:t>
        <a:bodyPr/>
        <a:lstStyle/>
        <a:p>
          <a:endParaRPr lang="es-MX"/>
        </a:p>
      </dgm:t>
    </dgm:pt>
    <dgm:pt modelId="{8B1BA217-9617-4543-90B4-058378C2E488}" type="sibTrans" cxnId="{66D0AED1-DCD5-4513-8672-97349CCE83A1}">
      <dgm:prSet/>
      <dgm:spPr/>
      <dgm:t>
        <a:bodyPr/>
        <a:lstStyle/>
        <a:p>
          <a:endParaRPr lang="es-MX"/>
        </a:p>
      </dgm:t>
    </dgm:pt>
    <dgm:pt modelId="{4D5FE49D-F0D6-464E-9BD5-49277EBDC363}" type="pres">
      <dgm:prSet presAssocID="{72BE0236-6112-4378-B0F0-D08D1149B673}" presName="linearFlow" presStyleCnt="0">
        <dgm:presLayoutVars>
          <dgm:dir/>
          <dgm:resizeHandles val="exact"/>
        </dgm:presLayoutVars>
      </dgm:prSet>
      <dgm:spPr/>
    </dgm:pt>
    <dgm:pt modelId="{85D8A6CA-E394-46E8-BFCD-FF09FE6207BA}" type="pres">
      <dgm:prSet presAssocID="{A8356C42-29E9-448C-B811-D07EC44A52BC}" presName="composite" presStyleCnt="0"/>
      <dgm:spPr/>
    </dgm:pt>
    <dgm:pt modelId="{34FD68B9-FBC0-46FE-8A6C-D4CBAA092851}" type="pres">
      <dgm:prSet presAssocID="{A8356C42-29E9-448C-B811-D07EC44A52BC}"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EBFF4370-885E-4317-B559-F43818F3B4ED}" type="pres">
      <dgm:prSet presAssocID="{A8356C42-29E9-448C-B811-D07EC44A52BC}" presName="txShp" presStyleLbl="node1" presStyleIdx="0" presStyleCnt="2">
        <dgm:presLayoutVars>
          <dgm:bulletEnabled val="1"/>
        </dgm:presLayoutVars>
      </dgm:prSet>
      <dgm:spPr/>
      <dgm:t>
        <a:bodyPr/>
        <a:lstStyle/>
        <a:p>
          <a:endParaRPr lang="es-MX"/>
        </a:p>
      </dgm:t>
    </dgm:pt>
    <dgm:pt modelId="{E28F9D24-FF04-479F-B85F-DAE066550078}" type="pres">
      <dgm:prSet presAssocID="{D1084D5F-330A-4AA4-A8A5-81340F38863B}" presName="spacing" presStyleCnt="0"/>
      <dgm:spPr/>
    </dgm:pt>
    <dgm:pt modelId="{497087A3-E72A-4594-846E-2B7088CCEF9C}" type="pres">
      <dgm:prSet presAssocID="{C81708FA-F647-4E35-ABA5-2B00A848DE9A}" presName="composite" presStyleCnt="0"/>
      <dgm:spPr/>
    </dgm:pt>
    <dgm:pt modelId="{2175264C-6BE2-49D7-8276-9465C23920EB}" type="pres">
      <dgm:prSet presAssocID="{C81708FA-F647-4E35-ABA5-2B00A848DE9A}" presName="imgShp" presStyleLbl="fgImgPlace1" presStyleIdx="1" presStyleCnt="2"/>
      <dgm:spPr>
        <a:blipFill>
          <a:blip xmlns:r="http://schemas.openxmlformats.org/officeDocument/2006/relationships" r:embed="rId2"/>
          <a:srcRect/>
          <a:stretch>
            <a:fillRect l="-46000" r="-46000"/>
          </a:stretch>
        </a:blipFill>
      </dgm:spPr>
    </dgm:pt>
    <dgm:pt modelId="{0CCAB4BD-124E-4130-B78D-0B8430A85FB9}" type="pres">
      <dgm:prSet presAssocID="{C81708FA-F647-4E35-ABA5-2B00A848DE9A}" presName="txShp" presStyleLbl="node1" presStyleIdx="1" presStyleCnt="2">
        <dgm:presLayoutVars>
          <dgm:bulletEnabled val="1"/>
        </dgm:presLayoutVars>
      </dgm:prSet>
      <dgm:spPr/>
      <dgm:t>
        <a:bodyPr/>
        <a:lstStyle/>
        <a:p>
          <a:endParaRPr lang="es-MX"/>
        </a:p>
      </dgm:t>
    </dgm:pt>
  </dgm:ptLst>
  <dgm:cxnLst>
    <dgm:cxn modelId="{7D83798B-006C-485D-A25D-269831E43ABB}" type="presOf" srcId="{C81708FA-F647-4E35-ABA5-2B00A848DE9A}" destId="{0CCAB4BD-124E-4130-B78D-0B8430A85FB9}" srcOrd="0" destOrd="0" presId="urn:microsoft.com/office/officeart/2005/8/layout/vList3"/>
    <dgm:cxn modelId="{753A9084-6D8D-46DD-B125-A7479BF17160}" type="presOf" srcId="{A8356C42-29E9-448C-B811-D07EC44A52BC}" destId="{EBFF4370-885E-4317-B559-F43818F3B4ED}" srcOrd="0" destOrd="0" presId="urn:microsoft.com/office/officeart/2005/8/layout/vList3"/>
    <dgm:cxn modelId="{5DBAC51C-6EC0-4B2A-8008-BE1DBE2F1E1B}" srcId="{72BE0236-6112-4378-B0F0-D08D1149B673}" destId="{A8356C42-29E9-448C-B811-D07EC44A52BC}" srcOrd="0" destOrd="0" parTransId="{EF86D97C-3600-482C-A97A-9D525470FA63}" sibTransId="{D1084D5F-330A-4AA4-A8A5-81340F38863B}"/>
    <dgm:cxn modelId="{66D0AED1-DCD5-4513-8672-97349CCE83A1}" srcId="{72BE0236-6112-4378-B0F0-D08D1149B673}" destId="{C81708FA-F647-4E35-ABA5-2B00A848DE9A}" srcOrd="1" destOrd="0" parTransId="{AB4A1E60-3225-40BE-98E5-894E871AB980}" sibTransId="{8B1BA217-9617-4543-90B4-058378C2E488}"/>
    <dgm:cxn modelId="{01FE81BC-B23F-458B-98E8-F86453264A0E}" type="presOf" srcId="{72BE0236-6112-4378-B0F0-D08D1149B673}" destId="{4D5FE49D-F0D6-464E-9BD5-49277EBDC363}" srcOrd="0" destOrd="0" presId="urn:microsoft.com/office/officeart/2005/8/layout/vList3"/>
    <dgm:cxn modelId="{D5759E9B-ED8D-47E3-A877-AE5B4833003B}" type="presParOf" srcId="{4D5FE49D-F0D6-464E-9BD5-49277EBDC363}" destId="{85D8A6CA-E394-46E8-BFCD-FF09FE6207BA}" srcOrd="0" destOrd="0" presId="urn:microsoft.com/office/officeart/2005/8/layout/vList3"/>
    <dgm:cxn modelId="{D2DED0E9-772F-4154-AEEC-C860E02F6FD4}" type="presParOf" srcId="{85D8A6CA-E394-46E8-BFCD-FF09FE6207BA}" destId="{34FD68B9-FBC0-46FE-8A6C-D4CBAA092851}" srcOrd="0" destOrd="0" presId="urn:microsoft.com/office/officeart/2005/8/layout/vList3"/>
    <dgm:cxn modelId="{43512400-3C17-4EE0-8FE7-229FA86CB0E8}" type="presParOf" srcId="{85D8A6CA-E394-46E8-BFCD-FF09FE6207BA}" destId="{EBFF4370-885E-4317-B559-F43818F3B4ED}" srcOrd="1" destOrd="0" presId="urn:microsoft.com/office/officeart/2005/8/layout/vList3"/>
    <dgm:cxn modelId="{1FE5ED9D-AA98-49D0-A67A-4C85782592AD}" type="presParOf" srcId="{4D5FE49D-F0D6-464E-9BD5-49277EBDC363}" destId="{E28F9D24-FF04-479F-B85F-DAE066550078}" srcOrd="1" destOrd="0" presId="urn:microsoft.com/office/officeart/2005/8/layout/vList3"/>
    <dgm:cxn modelId="{73F222A6-97C9-429E-902E-653758511E14}" type="presParOf" srcId="{4D5FE49D-F0D6-464E-9BD5-49277EBDC363}" destId="{497087A3-E72A-4594-846E-2B7088CCEF9C}" srcOrd="2" destOrd="0" presId="urn:microsoft.com/office/officeart/2005/8/layout/vList3"/>
    <dgm:cxn modelId="{F78AE03A-B236-41A9-9738-47E91E7D240A}" type="presParOf" srcId="{497087A3-E72A-4594-846E-2B7088CCEF9C}" destId="{2175264C-6BE2-49D7-8276-9465C23920EB}" srcOrd="0" destOrd="0" presId="urn:microsoft.com/office/officeart/2005/8/layout/vList3"/>
    <dgm:cxn modelId="{6FD8BB81-B9BA-4C8A-BEDA-6967A14BD369}" type="presParOf" srcId="{497087A3-E72A-4594-846E-2B7088CCEF9C}" destId="{0CCAB4BD-124E-4130-B78D-0B8430A85FB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215D8C9-21E1-47A3-B28B-8414D9A695A1}" type="doc">
      <dgm:prSet loTypeId="urn:microsoft.com/office/officeart/2005/8/layout/vList3" loCatId="list" qsTypeId="urn:microsoft.com/office/officeart/2005/8/quickstyle/simple1" qsCatId="simple" csTypeId="urn:microsoft.com/office/officeart/2005/8/colors/colorful2" csCatId="colorful" phldr="1"/>
      <dgm:spPr/>
    </dgm:pt>
    <dgm:pt modelId="{07BD2BAD-DAEB-4097-8BDE-1B23FC529506}">
      <dgm:prSet phldrT="[Texto]" custT="1"/>
      <dgm:spPr/>
      <dgm:t>
        <a:bodyPr/>
        <a:lstStyle/>
        <a:p>
          <a:pPr algn="just"/>
          <a:r>
            <a:rPr lang="es-MX" sz="1700" kern="1200" dirty="0">
              <a:solidFill>
                <a:srgbClr val="404040"/>
              </a:solidFill>
              <a:latin typeface="Montserrat SemiBold" panose="00000700000000000000" pitchFamily="2" charset="0"/>
              <a:ea typeface="+mn-ea"/>
              <a:cs typeface="+mn-cs"/>
            </a:rPr>
            <a:t>Atiende a los mecanismos de implantación y su respectiva difusión en el ámbito de todos los archivos de la dependencia o entidad</a:t>
          </a:r>
        </a:p>
      </dgm:t>
    </dgm:pt>
    <dgm:pt modelId="{3706B8A7-F261-4E06-BAF4-80AC0D30B718}" type="parTrans" cxnId="{567F4DE3-7D58-4E44-A372-0429F095CF7A}">
      <dgm:prSet/>
      <dgm:spPr/>
      <dgm:t>
        <a:bodyPr/>
        <a:lstStyle/>
        <a:p>
          <a:endParaRPr lang="es-MX"/>
        </a:p>
      </dgm:t>
    </dgm:pt>
    <dgm:pt modelId="{FA2C7C9A-78AA-45EB-B2E6-5955855A1D1C}" type="sibTrans" cxnId="{567F4DE3-7D58-4E44-A372-0429F095CF7A}">
      <dgm:prSet/>
      <dgm:spPr/>
      <dgm:t>
        <a:bodyPr/>
        <a:lstStyle/>
        <a:p>
          <a:endParaRPr lang="es-MX"/>
        </a:p>
      </dgm:t>
    </dgm:pt>
    <dgm:pt modelId="{76C60D45-CCFF-4BE1-B4E6-ED05ECC2E405}" type="pres">
      <dgm:prSet presAssocID="{F215D8C9-21E1-47A3-B28B-8414D9A695A1}" presName="linearFlow" presStyleCnt="0">
        <dgm:presLayoutVars>
          <dgm:dir/>
          <dgm:resizeHandles val="exact"/>
        </dgm:presLayoutVars>
      </dgm:prSet>
      <dgm:spPr/>
    </dgm:pt>
    <dgm:pt modelId="{6706252C-7C4F-4CB4-BC83-0775B7835D35}" type="pres">
      <dgm:prSet presAssocID="{07BD2BAD-DAEB-4097-8BDE-1B23FC529506}" presName="composite" presStyleCnt="0"/>
      <dgm:spPr/>
    </dgm:pt>
    <dgm:pt modelId="{07F04415-DEF3-42AD-A8FF-EBC842FFAF2F}" type="pres">
      <dgm:prSet presAssocID="{07BD2BAD-DAEB-4097-8BDE-1B23FC529506}" presName="imgShp" presStyleLbl="fgImgPlace1" presStyleIdx="0" presStyleCnt="1" custLinFactNeighborX="-14489" custLinFactNeighborY="1788"/>
      <dgm:spPr>
        <a:blipFill rotWithShape="1">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blip>
          <a:srcRect/>
          <a:stretch>
            <a:fillRect l="-17000" r="-17000"/>
          </a:stretch>
        </a:blipFill>
      </dgm:spPr>
    </dgm:pt>
    <dgm:pt modelId="{362CA795-0ED8-42B2-92B1-23257622ABF5}" type="pres">
      <dgm:prSet presAssocID="{07BD2BAD-DAEB-4097-8BDE-1B23FC529506}" presName="txShp" presStyleLbl="node1" presStyleIdx="0" presStyleCnt="1" custScaleX="107374">
        <dgm:presLayoutVars>
          <dgm:bulletEnabled val="1"/>
        </dgm:presLayoutVars>
      </dgm:prSet>
      <dgm:spPr/>
      <dgm:t>
        <a:bodyPr/>
        <a:lstStyle/>
        <a:p>
          <a:endParaRPr lang="es-MX"/>
        </a:p>
      </dgm:t>
    </dgm:pt>
  </dgm:ptLst>
  <dgm:cxnLst>
    <dgm:cxn modelId="{D9D1314F-31BB-4D58-94E6-EF7E1D93CE74}" type="presOf" srcId="{07BD2BAD-DAEB-4097-8BDE-1B23FC529506}" destId="{362CA795-0ED8-42B2-92B1-23257622ABF5}" srcOrd="0" destOrd="0" presId="urn:microsoft.com/office/officeart/2005/8/layout/vList3"/>
    <dgm:cxn modelId="{567F4DE3-7D58-4E44-A372-0429F095CF7A}" srcId="{F215D8C9-21E1-47A3-B28B-8414D9A695A1}" destId="{07BD2BAD-DAEB-4097-8BDE-1B23FC529506}" srcOrd="0" destOrd="0" parTransId="{3706B8A7-F261-4E06-BAF4-80AC0D30B718}" sibTransId="{FA2C7C9A-78AA-45EB-B2E6-5955855A1D1C}"/>
    <dgm:cxn modelId="{332A8856-FD67-4AE6-88EC-42CBBCB8A4E7}" type="presOf" srcId="{F215D8C9-21E1-47A3-B28B-8414D9A695A1}" destId="{76C60D45-CCFF-4BE1-B4E6-ED05ECC2E405}" srcOrd="0" destOrd="0" presId="urn:microsoft.com/office/officeart/2005/8/layout/vList3"/>
    <dgm:cxn modelId="{DA973615-B643-4C16-8398-9E0C45B32AA8}" type="presParOf" srcId="{76C60D45-CCFF-4BE1-B4E6-ED05ECC2E405}" destId="{6706252C-7C4F-4CB4-BC83-0775B7835D35}" srcOrd="0" destOrd="0" presId="urn:microsoft.com/office/officeart/2005/8/layout/vList3"/>
    <dgm:cxn modelId="{E9778316-C5A1-46C1-BD93-8C77F58F1E96}" type="presParOf" srcId="{6706252C-7C4F-4CB4-BC83-0775B7835D35}" destId="{07F04415-DEF3-42AD-A8FF-EBC842FFAF2F}" srcOrd="0" destOrd="0" presId="urn:microsoft.com/office/officeart/2005/8/layout/vList3"/>
    <dgm:cxn modelId="{868FFBDD-022A-4A82-A0D9-93FE58A159EA}" type="presParOf" srcId="{6706252C-7C4F-4CB4-BC83-0775B7835D35}" destId="{362CA795-0ED8-42B2-92B1-23257622ABF5}"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F215D8C9-21E1-47A3-B28B-8414D9A695A1}" type="doc">
      <dgm:prSet loTypeId="urn:microsoft.com/office/officeart/2005/8/layout/vList3" loCatId="list" qsTypeId="urn:microsoft.com/office/officeart/2005/8/quickstyle/simple1" qsCatId="simple" csTypeId="urn:microsoft.com/office/officeart/2005/8/colors/colorful4" csCatId="colorful" phldr="1"/>
      <dgm:spPr/>
    </dgm:pt>
    <dgm:pt modelId="{07BD2BAD-DAEB-4097-8BDE-1B23FC529506}">
      <dgm:prSet phldrT="[Texto]" custT="1"/>
      <dgm:spPr/>
      <dgm:t>
        <a:bodyPr/>
        <a:lstStyle/>
        <a:p>
          <a:pPr algn="just"/>
          <a:r>
            <a:rPr lang="es-MX" sz="1700" kern="1200" dirty="0">
              <a:solidFill>
                <a:srgbClr val="404040"/>
              </a:solidFill>
              <a:latin typeface="Montserrat SemiBold" panose="00000700000000000000" pitchFamily="2" charset="0"/>
              <a:ea typeface="+mn-ea"/>
              <a:cs typeface="+mn-cs"/>
            </a:rPr>
            <a:t>Es el seguimiento de las acciones tendientes a garantizar el adecuado funcionamiento del Cuadro general de clasificación archivística, corregir las posibles desviaciones y aclarar las dudas</a:t>
          </a:r>
        </a:p>
      </dgm:t>
    </dgm:pt>
    <dgm:pt modelId="{3706B8A7-F261-4E06-BAF4-80AC0D30B718}" type="parTrans" cxnId="{567F4DE3-7D58-4E44-A372-0429F095CF7A}">
      <dgm:prSet/>
      <dgm:spPr/>
      <dgm:t>
        <a:bodyPr/>
        <a:lstStyle/>
        <a:p>
          <a:endParaRPr lang="es-MX"/>
        </a:p>
      </dgm:t>
    </dgm:pt>
    <dgm:pt modelId="{FA2C7C9A-78AA-45EB-B2E6-5955855A1D1C}" type="sibTrans" cxnId="{567F4DE3-7D58-4E44-A372-0429F095CF7A}">
      <dgm:prSet/>
      <dgm:spPr/>
      <dgm:t>
        <a:bodyPr/>
        <a:lstStyle/>
        <a:p>
          <a:endParaRPr lang="es-MX"/>
        </a:p>
      </dgm:t>
    </dgm:pt>
    <dgm:pt modelId="{76C60D45-CCFF-4BE1-B4E6-ED05ECC2E405}" type="pres">
      <dgm:prSet presAssocID="{F215D8C9-21E1-47A3-B28B-8414D9A695A1}" presName="linearFlow" presStyleCnt="0">
        <dgm:presLayoutVars>
          <dgm:dir/>
          <dgm:resizeHandles val="exact"/>
        </dgm:presLayoutVars>
      </dgm:prSet>
      <dgm:spPr/>
    </dgm:pt>
    <dgm:pt modelId="{6706252C-7C4F-4CB4-BC83-0775B7835D35}" type="pres">
      <dgm:prSet presAssocID="{07BD2BAD-DAEB-4097-8BDE-1B23FC529506}" presName="composite" presStyleCnt="0"/>
      <dgm:spPr/>
    </dgm:pt>
    <dgm:pt modelId="{07F04415-DEF3-42AD-A8FF-EBC842FFAF2F}" type="pres">
      <dgm:prSet presAssocID="{07BD2BAD-DAEB-4097-8BDE-1B23FC529506}" presName="imgShp" presStyleLbl="fgImgPlace1" presStyleIdx="0" presStyleCnt="1" custLinFactNeighborX="-14489" custLinFactNeighborY="1788"/>
      <dgm:spPr>
        <a:blipFill rotWithShape="1">
          <a:blip xmlns:r="http://schemas.openxmlformats.org/officeDocument/2006/relationships" r:embed="rId1">
            <a:duotone>
              <a:schemeClr val="accent4">
                <a:hueOff val="0"/>
                <a:satOff val="0"/>
                <a:lumOff val="0"/>
                <a:alphaOff val="0"/>
                <a:shade val="20000"/>
                <a:satMod val="200000"/>
              </a:schemeClr>
              <a:schemeClr val="accent4">
                <a:hueOff val="0"/>
                <a:satOff val="0"/>
                <a:lumOff val="0"/>
                <a:alphaOff val="0"/>
                <a:tint val="12000"/>
                <a:satMod val="190000"/>
              </a:schemeClr>
            </a:duotone>
          </a:blip>
          <a:srcRect/>
          <a:stretch>
            <a:fillRect l="-2000" r="-2000"/>
          </a:stretch>
        </a:blipFill>
      </dgm:spPr>
    </dgm:pt>
    <dgm:pt modelId="{362CA795-0ED8-42B2-92B1-23257622ABF5}" type="pres">
      <dgm:prSet presAssocID="{07BD2BAD-DAEB-4097-8BDE-1B23FC529506}" presName="txShp" presStyleLbl="node1" presStyleIdx="0" presStyleCnt="1" custScaleX="107374">
        <dgm:presLayoutVars>
          <dgm:bulletEnabled val="1"/>
        </dgm:presLayoutVars>
      </dgm:prSet>
      <dgm:spPr/>
      <dgm:t>
        <a:bodyPr/>
        <a:lstStyle/>
        <a:p>
          <a:endParaRPr lang="es-MX"/>
        </a:p>
      </dgm:t>
    </dgm:pt>
  </dgm:ptLst>
  <dgm:cxnLst>
    <dgm:cxn modelId="{D9D1314F-31BB-4D58-94E6-EF7E1D93CE74}" type="presOf" srcId="{07BD2BAD-DAEB-4097-8BDE-1B23FC529506}" destId="{362CA795-0ED8-42B2-92B1-23257622ABF5}" srcOrd="0" destOrd="0" presId="urn:microsoft.com/office/officeart/2005/8/layout/vList3"/>
    <dgm:cxn modelId="{567F4DE3-7D58-4E44-A372-0429F095CF7A}" srcId="{F215D8C9-21E1-47A3-B28B-8414D9A695A1}" destId="{07BD2BAD-DAEB-4097-8BDE-1B23FC529506}" srcOrd="0" destOrd="0" parTransId="{3706B8A7-F261-4E06-BAF4-80AC0D30B718}" sibTransId="{FA2C7C9A-78AA-45EB-B2E6-5955855A1D1C}"/>
    <dgm:cxn modelId="{332A8856-FD67-4AE6-88EC-42CBBCB8A4E7}" type="presOf" srcId="{F215D8C9-21E1-47A3-B28B-8414D9A695A1}" destId="{76C60D45-CCFF-4BE1-B4E6-ED05ECC2E405}" srcOrd="0" destOrd="0" presId="urn:microsoft.com/office/officeart/2005/8/layout/vList3"/>
    <dgm:cxn modelId="{DA973615-B643-4C16-8398-9E0C45B32AA8}" type="presParOf" srcId="{76C60D45-CCFF-4BE1-B4E6-ED05ECC2E405}" destId="{6706252C-7C4F-4CB4-BC83-0775B7835D35}" srcOrd="0" destOrd="0" presId="urn:microsoft.com/office/officeart/2005/8/layout/vList3"/>
    <dgm:cxn modelId="{E9778316-C5A1-46C1-BD93-8C77F58F1E96}" type="presParOf" srcId="{6706252C-7C4F-4CB4-BC83-0775B7835D35}" destId="{07F04415-DEF3-42AD-A8FF-EBC842FFAF2F}" srcOrd="0" destOrd="0" presId="urn:microsoft.com/office/officeart/2005/8/layout/vList3"/>
    <dgm:cxn modelId="{868FFBDD-022A-4A82-A0D9-93FE58A159EA}" type="presParOf" srcId="{6706252C-7C4F-4CB4-BC83-0775B7835D35}" destId="{362CA795-0ED8-42B2-92B1-23257622ABF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F215D8C9-21E1-47A3-B28B-8414D9A695A1}" type="doc">
      <dgm:prSet loTypeId="urn:microsoft.com/office/officeart/2005/8/layout/vList3" loCatId="list" qsTypeId="urn:microsoft.com/office/officeart/2005/8/quickstyle/simple1" qsCatId="simple" csTypeId="urn:microsoft.com/office/officeart/2005/8/colors/colorful2" csCatId="colorful" phldr="1"/>
      <dgm:spPr/>
    </dgm:pt>
    <dgm:pt modelId="{07BD2BAD-DAEB-4097-8BDE-1B23FC529506}">
      <dgm:prSet phldrT="[Texto]" custT="1"/>
      <dgm:spPr>
        <a:solidFill>
          <a:schemeClr val="accent5">
            <a:lumMod val="60000"/>
            <a:lumOff val="40000"/>
          </a:schemeClr>
        </a:solidFill>
      </dgm:spPr>
      <dgm:t>
        <a:bodyPr/>
        <a:lstStyle/>
        <a:p>
          <a:pPr algn="just"/>
          <a:r>
            <a:rPr lang="es-MX" sz="1700" kern="1200" dirty="0">
              <a:solidFill>
                <a:srgbClr val="404040"/>
              </a:solidFill>
              <a:latin typeface="Montserrat SemiBold" panose="00000700000000000000" pitchFamily="2" charset="0"/>
              <a:ea typeface="+mn-ea"/>
              <a:cs typeface="+mn-cs"/>
            </a:rPr>
            <a:t>Se refiere a las necesidades de especialización en la aplicación de operaciones y procedimientos del Cuadro general de clasificación archivística</a:t>
          </a:r>
        </a:p>
      </dgm:t>
    </dgm:pt>
    <dgm:pt modelId="{3706B8A7-F261-4E06-BAF4-80AC0D30B718}" type="parTrans" cxnId="{567F4DE3-7D58-4E44-A372-0429F095CF7A}">
      <dgm:prSet/>
      <dgm:spPr/>
      <dgm:t>
        <a:bodyPr/>
        <a:lstStyle/>
        <a:p>
          <a:endParaRPr lang="es-MX"/>
        </a:p>
      </dgm:t>
    </dgm:pt>
    <dgm:pt modelId="{FA2C7C9A-78AA-45EB-B2E6-5955855A1D1C}" type="sibTrans" cxnId="{567F4DE3-7D58-4E44-A372-0429F095CF7A}">
      <dgm:prSet/>
      <dgm:spPr/>
      <dgm:t>
        <a:bodyPr/>
        <a:lstStyle/>
        <a:p>
          <a:endParaRPr lang="es-MX"/>
        </a:p>
      </dgm:t>
    </dgm:pt>
    <dgm:pt modelId="{76C60D45-CCFF-4BE1-B4E6-ED05ECC2E405}" type="pres">
      <dgm:prSet presAssocID="{F215D8C9-21E1-47A3-B28B-8414D9A695A1}" presName="linearFlow" presStyleCnt="0">
        <dgm:presLayoutVars>
          <dgm:dir/>
          <dgm:resizeHandles val="exact"/>
        </dgm:presLayoutVars>
      </dgm:prSet>
      <dgm:spPr/>
    </dgm:pt>
    <dgm:pt modelId="{6706252C-7C4F-4CB4-BC83-0775B7835D35}" type="pres">
      <dgm:prSet presAssocID="{07BD2BAD-DAEB-4097-8BDE-1B23FC529506}" presName="composite" presStyleCnt="0"/>
      <dgm:spPr/>
    </dgm:pt>
    <dgm:pt modelId="{07F04415-DEF3-42AD-A8FF-EBC842FFAF2F}" type="pres">
      <dgm:prSet presAssocID="{07BD2BAD-DAEB-4097-8BDE-1B23FC529506}" presName="imgShp" presStyleLbl="fgImgPlace1" presStyleIdx="0" presStyleCnt="1" custLinFactNeighborX="-14489" custLinFactNeighborY="1788"/>
      <dgm:spPr>
        <a:blipFill rotWithShape="1">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blip>
          <a:srcRect/>
          <a:stretch>
            <a:fillRect l="-14000" r="-14000"/>
          </a:stretch>
        </a:blipFill>
      </dgm:spPr>
    </dgm:pt>
    <dgm:pt modelId="{362CA795-0ED8-42B2-92B1-23257622ABF5}" type="pres">
      <dgm:prSet presAssocID="{07BD2BAD-DAEB-4097-8BDE-1B23FC529506}" presName="txShp" presStyleLbl="node1" presStyleIdx="0" presStyleCnt="1" custScaleX="107374">
        <dgm:presLayoutVars>
          <dgm:bulletEnabled val="1"/>
        </dgm:presLayoutVars>
      </dgm:prSet>
      <dgm:spPr/>
      <dgm:t>
        <a:bodyPr/>
        <a:lstStyle/>
        <a:p>
          <a:endParaRPr lang="es-MX"/>
        </a:p>
      </dgm:t>
    </dgm:pt>
  </dgm:ptLst>
  <dgm:cxnLst>
    <dgm:cxn modelId="{D9D1314F-31BB-4D58-94E6-EF7E1D93CE74}" type="presOf" srcId="{07BD2BAD-DAEB-4097-8BDE-1B23FC529506}" destId="{362CA795-0ED8-42B2-92B1-23257622ABF5}" srcOrd="0" destOrd="0" presId="urn:microsoft.com/office/officeart/2005/8/layout/vList3"/>
    <dgm:cxn modelId="{567F4DE3-7D58-4E44-A372-0429F095CF7A}" srcId="{F215D8C9-21E1-47A3-B28B-8414D9A695A1}" destId="{07BD2BAD-DAEB-4097-8BDE-1B23FC529506}" srcOrd="0" destOrd="0" parTransId="{3706B8A7-F261-4E06-BAF4-80AC0D30B718}" sibTransId="{FA2C7C9A-78AA-45EB-B2E6-5955855A1D1C}"/>
    <dgm:cxn modelId="{332A8856-FD67-4AE6-88EC-42CBBCB8A4E7}" type="presOf" srcId="{F215D8C9-21E1-47A3-B28B-8414D9A695A1}" destId="{76C60D45-CCFF-4BE1-B4E6-ED05ECC2E405}" srcOrd="0" destOrd="0" presId="urn:microsoft.com/office/officeart/2005/8/layout/vList3"/>
    <dgm:cxn modelId="{DA973615-B643-4C16-8398-9E0C45B32AA8}" type="presParOf" srcId="{76C60D45-CCFF-4BE1-B4E6-ED05ECC2E405}" destId="{6706252C-7C4F-4CB4-BC83-0775B7835D35}" srcOrd="0" destOrd="0" presId="urn:microsoft.com/office/officeart/2005/8/layout/vList3"/>
    <dgm:cxn modelId="{E9778316-C5A1-46C1-BD93-8C77F58F1E96}" type="presParOf" srcId="{6706252C-7C4F-4CB4-BC83-0775B7835D35}" destId="{07F04415-DEF3-42AD-A8FF-EBC842FFAF2F}" srcOrd="0" destOrd="0" presId="urn:microsoft.com/office/officeart/2005/8/layout/vList3"/>
    <dgm:cxn modelId="{868FFBDD-022A-4A82-A0D9-93FE58A159EA}" type="presParOf" srcId="{6706252C-7C4F-4CB4-BC83-0775B7835D35}" destId="{362CA795-0ED8-42B2-92B1-23257622ABF5}"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D1C9FC2F-DDAF-48FA-9A3C-E8B903400A2C}"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MX"/>
        </a:p>
      </dgm:t>
    </dgm:pt>
    <dgm:pt modelId="{F47B2495-0A60-4AA0-AE58-B04DC8D9E11C}">
      <dgm:prSet phldrT="[Texto]" custT="1"/>
      <dgm:spPr/>
      <dgm:t>
        <a:bodyPr/>
        <a:lstStyle/>
        <a:p>
          <a:pPr algn="just"/>
          <a:r>
            <a:rPr lang="es-MX" sz="2000" dirty="0">
              <a:latin typeface="Montserrat SemiBold" panose="00000700000000000000" pitchFamily="2" charset="0"/>
            </a:rPr>
            <a:t>Registro general y sistemático que establece los valores documentales, la vigencia documental, los plazos de conservación y la disposición documental.</a:t>
          </a:r>
        </a:p>
      </dgm:t>
    </dgm:pt>
    <dgm:pt modelId="{889B0050-D0B3-499E-A37D-F6124C2504DB}" type="parTrans" cxnId="{B7354340-555C-4F5B-B332-DCAC1341C156}">
      <dgm:prSet/>
      <dgm:spPr/>
      <dgm:t>
        <a:bodyPr/>
        <a:lstStyle/>
        <a:p>
          <a:endParaRPr lang="es-MX"/>
        </a:p>
      </dgm:t>
    </dgm:pt>
    <dgm:pt modelId="{905884C9-287D-411E-8AA3-DBA375BB566E}" type="sibTrans" cxnId="{B7354340-555C-4F5B-B332-DCAC1341C156}">
      <dgm:prSet/>
      <dgm:spPr/>
      <dgm:t>
        <a:bodyPr/>
        <a:lstStyle/>
        <a:p>
          <a:endParaRPr lang="es-MX"/>
        </a:p>
      </dgm:t>
    </dgm:pt>
    <dgm:pt modelId="{18032607-67DA-4864-A947-AF6AB698C4D5}">
      <dgm:prSet phldrT="[Texto]" custT="1"/>
      <dgm:spPr/>
      <dgm:t>
        <a:bodyPr/>
        <a:lstStyle/>
        <a:p>
          <a:pPr algn="just"/>
          <a:r>
            <a:rPr lang="es-MX" sz="2000" dirty="0">
              <a:latin typeface="Montserrat SemiBold" panose="00000700000000000000" pitchFamily="2" charset="0"/>
            </a:rPr>
            <a:t>El Área Coordinadora de Archivos con los respectivos responsables de Archivo de Trámite, Archivo de Concentración y en su caso el Archivo Histórico; áreas productoras y Grupo Interdisciplinario. </a:t>
          </a:r>
        </a:p>
      </dgm:t>
    </dgm:pt>
    <dgm:pt modelId="{A4FD92A2-3F88-45FA-A8E5-CED6FF5ABCE6}" type="parTrans" cxnId="{C80A336A-B453-4A39-B790-D9CD98BE19CB}">
      <dgm:prSet/>
      <dgm:spPr/>
      <dgm:t>
        <a:bodyPr/>
        <a:lstStyle/>
        <a:p>
          <a:endParaRPr lang="es-MX"/>
        </a:p>
      </dgm:t>
    </dgm:pt>
    <dgm:pt modelId="{EBC9B324-B8AE-47D9-A262-D3A34C55C47D}" type="sibTrans" cxnId="{C80A336A-B453-4A39-B790-D9CD98BE19CB}">
      <dgm:prSet/>
      <dgm:spPr/>
      <dgm:t>
        <a:bodyPr/>
        <a:lstStyle/>
        <a:p>
          <a:endParaRPr lang="es-MX"/>
        </a:p>
      </dgm:t>
    </dgm:pt>
    <dgm:pt modelId="{32383FD1-839B-4017-AED2-0654ADE4DEF1}" type="pres">
      <dgm:prSet presAssocID="{D1C9FC2F-DDAF-48FA-9A3C-E8B903400A2C}" presName="Name0" presStyleCnt="0">
        <dgm:presLayoutVars>
          <dgm:chMax val="7"/>
          <dgm:chPref val="7"/>
          <dgm:dir/>
        </dgm:presLayoutVars>
      </dgm:prSet>
      <dgm:spPr/>
      <dgm:t>
        <a:bodyPr/>
        <a:lstStyle/>
        <a:p>
          <a:endParaRPr lang="es-MX"/>
        </a:p>
      </dgm:t>
    </dgm:pt>
    <dgm:pt modelId="{6BE92CE0-507A-4943-824F-3872150F6C75}" type="pres">
      <dgm:prSet presAssocID="{D1C9FC2F-DDAF-48FA-9A3C-E8B903400A2C}" presName="Name1" presStyleCnt="0"/>
      <dgm:spPr/>
    </dgm:pt>
    <dgm:pt modelId="{127D5D7E-AEF3-4E5B-AC76-AE45ABD91ED4}" type="pres">
      <dgm:prSet presAssocID="{D1C9FC2F-DDAF-48FA-9A3C-E8B903400A2C}" presName="cycle" presStyleCnt="0"/>
      <dgm:spPr/>
    </dgm:pt>
    <dgm:pt modelId="{BC5DA48E-F852-4C37-86CA-0CD085BBB605}" type="pres">
      <dgm:prSet presAssocID="{D1C9FC2F-DDAF-48FA-9A3C-E8B903400A2C}" presName="srcNode" presStyleLbl="node1" presStyleIdx="0" presStyleCnt="2"/>
      <dgm:spPr/>
    </dgm:pt>
    <dgm:pt modelId="{8B8DFCDC-3E36-4335-919E-2D0537081B72}" type="pres">
      <dgm:prSet presAssocID="{D1C9FC2F-DDAF-48FA-9A3C-E8B903400A2C}" presName="conn" presStyleLbl="parChTrans1D2" presStyleIdx="0" presStyleCnt="1"/>
      <dgm:spPr/>
      <dgm:t>
        <a:bodyPr/>
        <a:lstStyle/>
        <a:p>
          <a:endParaRPr lang="es-MX"/>
        </a:p>
      </dgm:t>
    </dgm:pt>
    <dgm:pt modelId="{593AF377-92EE-4329-8AF2-E950D12C808F}" type="pres">
      <dgm:prSet presAssocID="{D1C9FC2F-DDAF-48FA-9A3C-E8B903400A2C}" presName="extraNode" presStyleLbl="node1" presStyleIdx="0" presStyleCnt="2"/>
      <dgm:spPr/>
    </dgm:pt>
    <dgm:pt modelId="{B95C843E-DC42-4B08-8E8E-CBD996328541}" type="pres">
      <dgm:prSet presAssocID="{D1C9FC2F-DDAF-48FA-9A3C-E8B903400A2C}" presName="dstNode" presStyleLbl="node1" presStyleIdx="0" presStyleCnt="2"/>
      <dgm:spPr/>
    </dgm:pt>
    <dgm:pt modelId="{F3BCB18B-8063-4344-8DE4-15E839DA97B8}" type="pres">
      <dgm:prSet presAssocID="{F47B2495-0A60-4AA0-AE58-B04DC8D9E11C}" presName="text_1" presStyleLbl="node1" presStyleIdx="0" presStyleCnt="2">
        <dgm:presLayoutVars>
          <dgm:bulletEnabled val="1"/>
        </dgm:presLayoutVars>
      </dgm:prSet>
      <dgm:spPr/>
      <dgm:t>
        <a:bodyPr/>
        <a:lstStyle/>
        <a:p>
          <a:endParaRPr lang="es-MX"/>
        </a:p>
      </dgm:t>
    </dgm:pt>
    <dgm:pt modelId="{67B9788A-CE5B-455A-B958-0EA23557721B}" type="pres">
      <dgm:prSet presAssocID="{F47B2495-0A60-4AA0-AE58-B04DC8D9E11C}" presName="accent_1" presStyleCnt="0"/>
      <dgm:spPr/>
    </dgm:pt>
    <dgm:pt modelId="{361E6E36-2DE9-4D7B-B597-11C0DF6390F5}" type="pres">
      <dgm:prSet presAssocID="{F47B2495-0A60-4AA0-AE58-B04DC8D9E11C}" presName="accentRepeatNode" presStyleLbl="solidFgAcc1" presStyleIdx="0" presStyleCnt="2"/>
      <dgm:spPr/>
    </dgm:pt>
    <dgm:pt modelId="{E5000AE8-F51F-4921-8C2B-32392FE198CA}" type="pres">
      <dgm:prSet presAssocID="{18032607-67DA-4864-A947-AF6AB698C4D5}" presName="text_2" presStyleLbl="node1" presStyleIdx="1" presStyleCnt="2">
        <dgm:presLayoutVars>
          <dgm:bulletEnabled val="1"/>
        </dgm:presLayoutVars>
      </dgm:prSet>
      <dgm:spPr/>
      <dgm:t>
        <a:bodyPr/>
        <a:lstStyle/>
        <a:p>
          <a:endParaRPr lang="es-MX"/>
        </a:p>
      </dgm:t>
    </dgm:pt>
    <dgm:pt modelId="{6C93C507-9AA1-45F9-84E2-AC040556202C}" type="pres">
      <dgm:prSet presAssocID="{18032607-67DA-4864-A947-AF6AB698C4D5}" presName="accent_2" presStyleCnt="0"/>
      <dgm:spPr/>
    </dgm:pt>
    <dgm:pt modelId="{CA2E8BCA-263A-40B8-82C4-E6914A96C15E}" type="pres">
      <dgm:prSet presAssocID="{18032607-67DA-4864-A947-AF6AB698C4D5}" presName="accentRepeatNode" presStyleLbl="solidFgAcc1" presStyleIdx="1" presStyleCnt="2"/>
      <dgm:spPr/>
    </dgm:pt>
  </dgm:ptLst>
  <dgm:cxnLst>
    <dgm:cxn modelId="{E6A6B0DD-10B6-4777-BC3E-E865A1E965AA}" type="presOf" srcId="{F47B2495-0A60-4AA0-AE58-B04DC8D9E11C}" destId="{F3BCB18B-8063-4344-8DE4-15E839DA97B8}" srcOrd="0" destOrd="0" presId="urn:microsoft.com/office/officeart/2008/layout/VerticalCurvedList"/>
    <dgm:cxn modelId="{7EE76944-1AAF-4928-AAFE-83BF8C6388FA}" type="presOf" srcId="{18032607-67DA-4864-A947-AF6AB698C4D5}" destId="{E5000AE8-F51F-4921-8C2B-32392FE198CA}" srcOrd="0" destOrd="0" presId="urn:microsoft.com/office/officeart/2008/layout/VerticalCurvedList"/>
    <dgm:cxn modelId="{C80A336A-B453-4A39-B790-D9CD98BE19CB}" srcId="{D1C9FC2F-DDAF-48FA-9A3C-E8B903400A2C}" destId="{18032607-67DA-4864-A947-AF6AB698C4D5}" srcOrd="1" destOrd="0" parTransId="{A4FD92A2-3F88-45FA-A8E5-CED6FF5ABCE6}" sibTransId="{EBC9B324-B8AE-47D9-A262-D3A34C55C47D}"/>
    <dgm:cxn modelId="{7E182BF3-C628-42E8-A52E-A358D543CBA5}" type="presOf" srcId="{D1C9FC2F-DDAF-48FA-9A3C-E8B903400A2C}" destId="{32383FD1-839B-4017-AED2-0654ADE4DEF1}" srcOrd="0" destOrd="0" presId="urn:microsoft.com/office/officeart/2008/layout/VerticalCurvedList"/>
    <dgm:cxn modelId="{B7354340-555C-4F5B-B332-DCAC1341C156}" srcId="{D1C9FC2F-DDAF-48FA-9A3C-E8B903400A2C}" destId="{F47B2495-0A60-4AA0-AE58-B04DC8D9E11C}" srcOrd="0" destOrd="0" parTransId="{889B0050-D0B3-499E-A37D-F6124C2504DB}" sibTransId="{905884C9-287D-411E-8AA3-DBA375BB566E}"/>
    <dgm:cxn modelId="{AC75ADB2-40D0-4CCD-B758-ABA95EAE3E6D}" type="presOf" srcId="{905884C9-287D-411E-8AA3-DBA375BB566E}" destId="{8B8DFCDC-3E36-4335-919E-2D0537081B72}" srcOrd="0" destOrd="0" presId="urn:microsoft.com/office/officeart/2008/layout/VerticalCurvedList"/>
    <dgm:cxn modelId="{0B94E2BB-A767-4ED0-BB01-4116CB772B54}" type="presParOf" srcId="{32383FD1-839B-4017-AED2-0654ADE4DEF1}" destId="{6BE92CE0-507A-4943-824F-3872150F6C75}" srcOrd="0" destOrd="0" presId="urn:microsoft.com/office/officeart/2008/layout/VerticalCurvedList"/>
    <dgm:cxn modelId="{74A111A1-92B5-4C22-A239-F78E6312D7D0}" type="presParOf" srcId="{6BE92CE0-507A-4943-824F-3872150F6C75}" destId="{127D5D7E-AEF3-4E5B-AC76-AE45ABD91ED4}" srcOrd="0" destOrd="0" presId="urn:microsoft.com/office/officeart/2008/layout/VerticalCurvedList"/>
    <dgm:cxn modelId="{CE02952D-AAAB-43FD-A80E-B916444E8DFC}" type="presParOf" srcId="{127D5D7E-AEF3-4E5B-AC76-AE45ABD91ED4}" destId="{BC5DA48E-F852-4C37-86CA-0CD085BBB605}" srcOrd="0" destOrd="0" presId="urn:microsoft.com/office/officeart/2008/layout/VerticalCurvedList"/>
    <dgm:cxn modelId="{BA40E8E7-2D16-497F-ACBF-13C190FA2764}" type="presParOf" srcId="{127D5D7E-AEF3-4E5B-AC76-AE45ABD91ED4}" destId="{8B8DFCDC-3E36-4335-919E-2D0537081B72}" srcOrd="1" destOrd="0" presId="urn:microsoft.com/office/officeart/2008/layout/VerticalCurvedList"/>
    <dgm:cxn modelId="{59F046CA-C92C-4F2F-AE58-6C092A99108E}" type="presParOf" srcId="{127D5D7E-AEF3-4E5B-AC76-AE45ABD91ED4}" destId="{593AF377-92EE-4329-8AF2-E950D12C808F}" srcOrd="2" destOrd="0" presId="urn:microsoft.com/office/officeart/2008/layout/VerticalCurvedList"/>
    <dgm:cxn modelId="{87D681A1-65C8-410F-9AD3-88094EF120E1}" type="presParOf" srcId="{127D5D7E-AEF3-4E5B-AC76-AE45ABD91ED4}" destId="{B95C843E-DC42-4B08-8E8E-CBD996328541}" srcOrd="3" destOrd="0" presId="urn:microsoft.com/office/officeart/2008/layout/VerticalCurvedList"/>
    <dgm:cxn modelId="{A7D02390-BF27-448F-B1CE-98F86A16E65D}" type="presParOf" srcId="{6BE92CE0-507A-4943-824F-3872150F6C75}" destId="{F3BCB18B-8063-4344-8DE4-15E839DA97B8}" srcOrd="1" destOrd="0" presId="urn:microsoft.com/office/officeart/2008/layout/VerticalCurvedList"/>
    <dgm:cxn modelId="{8F16199A-BB0B-4DC0-AE3D-2CC7ED477E88}" type="presParOf" srcId="{6BE92CE0-507A-4943-824F-3872150F6C75}" destId="{67B9788A-CE5B-455A-B958-0EA23557721B}" srcOrd="2" destOrd="0" presId="urn:microsoft.com/office/officeart/2008/layout/VerticalCurvedList"/>
    <dgm:cxn modelId="{8B19B777-EF37-4A5C-BE0D-AE2201B948D6}" type="presParOf" srcId="{67B9788A-CE5B-455A-B958-0EA23557721B}" destId="{361E6E36-2DE9-4D7B-B597-11C0DF6390F5}" srcOrd="0" destOrd="0" presId="urn:microsoft.com/office/officeart/2008/layout/VerticalCurvedList"/>
    <dgm:cxn modelId="{256BF1DC-695D-4F67-BE99-D914A3D5D1C5}" type="presParOf" srcId="{6BE92CE0-507A-4943-824F-3872150F6C75}" destId="{E5000AE8-F51F-4921-8C2B-32392FE198CA}" srcOrd="3" destOrd="0" presId="urn:microsoft.com/office/officeart/2008/layout/VerticalCurvedList"/>
    <dgm:cxn modelId="{15BE897E-B977-4E4E-B89D-42E98280F419}" type="presParOf" srcId="{6BE92CE0-507A-4943-824F-3872150F6C75}" destId="{6C93C507-9AA1-45F9-84E2-AC040556202C}" srcOrd="4" destOrd="0" presId="urn:microsoft.com/office/officeart/2008/layout/VerticalCurvedList"/>
    <dgm:cxn modelId="{2F6901D6-FCEB-4BD5-911C-EFE5DFDEFCF4}" type="presParOf" srcId="{6C93C507-9AA1-45F9-84E2-AC040556202C}" destId="{CA2E8BCA-263A-40B8-82C4-E6914A96C15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C3DCA36-D55F-41B5-A253-C0052F1C15EB}" type="doc">
      <dgm:prSet loTypeId="urn:microsoft.com/office/officeart/2005/8/layout/bList2" loCatId="picture" qsTypeId="urn:microsoft.com/office/officeart/2005/8/quickstyle/simple1" qsCatId="simple" csTypeId="urn:microsoft.com/office/officeart/2005/8/colors/accent1_2" csCatId="accent1" phldr="1"/>
      <dgm:spPr/>
    </dgm:pt>
    <dgm:pt modelId="{43B57477-9F49-4712-BF02-AD5A2254487A}">
      <dgm:prSet phldrT="[Texto]" custT="1"/>
      <dgm:spPr/>
      <dgm:t>
        <a:bodyPr/>
        <a:lstStyle/>
        <a:p>
          <a:pPr algn="ctr"/>
          <a:r>
            <a:rPr lang="es-MX" sz="2500" dirty="0">
              <a:latin typeface="Montserrat SemiBold" panose="00000700000000000000" pitchFamily="2" charset="0"/>
            </a:rPr>
            <a:t>Artículo 50 de la LGA </a:t>
          </a:r>
        </a:p>
      </dgm:t>
    </dgm:pt>
    <dgm:pt modelId="{FD740651-07F7-4F3A-8CB5-C55D468D307E}" type="parTrans" cxnId="{41C429B7-8671-468F-9567-304E748B8EDF}">
      <dgm:prSet/>
      <dgm:spPr/>
      <dgm:t>
        <a:bodyPr/>
        <a:lstStyle/>
        <a:p>
          <a:endParaRPr lang="es-MX"/>
        </a:p>
      </dgm:t>
    </dgm:pt>
    <dgm:pt modelId="{6639E1E7-19AB-41EA-A5CB-6A4A45BADEE8}" type="sibTrans" cxnId="{41C429B7-8671-468F-9567-304E748B8EDF}">
      <dgm:prSet/>
      <dgm:spPr/>
      <dgm:t>
        <a:bodyPr/>
        <a:lstStyle/>
        <a:p>
          <a:endParaRPr lang="es-MX"/>
        </a:p>
      </dgm:t>
    </dgm:pt>
    <dgm:pt modelId="{4F0C5156-CEBE-4483-86A9-DDCBAC95D605}">
      <dgm:prSet custT="1"/>
      <dgm:spPr/>
      <dgm:t>
        <a:bodyPr/>
        <a:lstStyle/>
        <a:p>
          <a:pPr algn="just"/>
          <a:r>
            <a:rPr lang="es-MX" sz="2200" dirty="0">
              <a:latin typeface="Montserrat SemiBold" panose="00000700000000000000" pitchFamily="2" charset="0"/>
            </a:rPr>
            <a:t>En cada sujeto obligado deberá existir un grupo interdisciplinario, que es un equipo de profesionales de la misma institución.</a:t>
          </a:r>
        </a:p>
      </dgm:t>
    </dgm:pt>
    <dgm:pt modelId="{0F0FD371-A36C-44D1-985D-D998FB07AC17}" type="parTrans" cxnId="{31E59497-153E-4E48-806D-5601836BF62C}">
      <dgm:prSet/>
      <dgm:spPr/>
      <dgm:t>
        <a:bodyPr/>
        <a:lstStyle/>
        <a:p>
          <a:endParaRPr lang="es-MX"/>
        </a:p>
      </dgm:t>
    </dgm:pt>
    <dgm:pt modelId="{5BEC6FCD-D8AB-474A-BFBE-3F5BF6F5D630}" type="sibTrans" cxnId="{31E59497-153E-4E48-806D-5601836BF62C}">
      <dgm:prSet/>
      <dgm:spPr/>
      <dgm:t>
        <a:bodyPr/>
        <a:lstStyle/>
        <a:p>
          <a:endParaRPr lang="es-MX"/>
        </a:p>
      </dgm:t>
    </dgm:pt>
    <dgm:pt modelId="{7E7E1B01-DF98-4E3A-B4D6-1A241BF3B665}" type="pres">
      <dgm:prSet presAssocID="{9C3DCA36-D55F-41B5-A253-C0052F1C15EB}" presName="diagram" presStyleCnt="0">
        <dgm:presLayoutVars>
          <dgm:dir/>
          <dgm:animLvl val="lvl"/>
          <dgm:resizeHandles val="exact"/>
        </dgm:presLayoutVars>
      </dgm:prSet>
      <dgm:spPr/>
    </dgm:pt>
    <dgm:pt modelId="{4B476B03-C061-46AC-904C-5F50E1A111A3}" type="pres">
      <dgm:prSet presAssocID="{43B57477-9F49-4712-BF02-AD5A2254487A}" presName="compNode" presStyleCnt="0"/>
      <dgm:spPr/>
    </dgm:pt>
    <dgm:pt modelId="{4C37D796-0D65-4621-A7B9-3A2BDE87EE78}" type="pres">
      <dgm:prSet presAssocID="{43B57477-9F49-4712-BF02-AD5A2254487A}" presName="childRect" presStyleLbl="bgAcc1" presStyleIdx="0" presStyleCnt="1">
        <dgm:presLayoutVars>
          <dgm:bulletEnabled val="1"/>
        </dgm:presLayoutVars>
      </dgm:prSet>
      <dgm:spPr/>
      <dgm:t>
        <a:bodyPr/>
        <a:lstStyle/>
        <a:p>
          <a:endParaRPr lang="es-MX"/>
        </a:p>
      </dgm:t>
    </dgm:pt>
    <dgm:pt modelId="{7D1DB4FA-3091-4124-B52F-403886F995E1}" type="pres">
      <dgm:prSet presAssocID="{43B57477-9F49-4712-BF02-AD5A2254487A}" presName="parentText" presStyleLbl="node1" presStyleIdx="0" presStyleCnt="0">
        <dgm:presLayoutVars>
          <dgm:chMax val="0"/>
          <dgm:bulletEnabled val="1"/>
        </dgm:presLayoutVars>
      </dgm:prSet>
      <dgm:spPr/>
      <dgm:t>
        <a:bodyPr/>
        <a:lstStyle/>
        <a:p>
          <a:endParaRPr lang="es-MX"/>
        </a:p>
      </dgm:t>
    </dgm:pt>
    <dgm:pt modelId="{E40BB6D2-A58C-4958-8F46-3D8522404C9D}" type="pres">
      <dgm:prSet presAssocID="{43B57477-9F49-4712-BF02-AD5A2254487A}" presName="parentRect" presStyleLbl="alignNode1" presStyleIdx="0" presStyleCnt="1"/>
      <dgm:spPr/>
      <dgm:t>
        <a:bodyPr/>
        <a:lstStyle/>
        <a:p>
          <a:endParaRPr lang="es-MX"/>
        </a:p>
      </dgm:t>
    </dgm:pt>
    <dgm:pt modelId="{9D728738-7D52-4A5D-B6E8-F8E719D01A16}" type="pres">
      <dgm:prSet presAssocID="{43B57477-9F49-4712-BF02-AD5A2254487A}" presName="adorn" presStyleLbl="fgAccFollowNode1" presStyleIdx="0" presStyleCnt="1"/>
      <dgm:spPr>
        <a:blipFill rotWithShape="1">
          <a:blip xmlns:r="http://schemas.openxmlformats.org/officeDocument/2006/relationships" r:embed="rId1"/>
          <a:srcRect/>
          <a:stretch>
            <a:fillRect/>
          </a:stretch>
        </a:blipFill>
      </dgm:spPr>
    </dgm:pt>
  </dgm:ptLst>
  <dgm:cxnLst>
    <dgm:cxn modelId="{CD42A8FB-3117-468F-873E-6E898CE1C19B}" type="presOf" srcId="{4F0C5156-CEBE-4483-86A9-DDCBAC95D605}" destId="{4C37D796-0D65-4621-A7B9-3A2BDE87EE78}" srcOrd="0" destOrd="0" presId="urn:microsoft.com/office/officeart/2005/8/layout/bList2"/>
    <dgm:cxn modelId="{73D6C51E-EC1D-44CB-BE25-38332EDD8041}" type="presOf" srcId="{9C3DCA36-D55F-41B5-A253-C0052F1C15EB}" destId="{7E7E1B01-DF98-4E3A-B4D6-1A241BF3B665}" srcOrd="0" destOrd="0" presId="urn:microsoft.com/office/officeart/2005/8/layout/bList2"/>
    <dgm:cxn modelId="{05E7FB64-40E8-4E93-9DA8-BA94AAFB7D34}" type="presOf" srcId="{43B57477-9F49-4712-BF02-AD5A2254487A}" destId="{7D1DB4FA-3091-4124-B52F-403886F995E1}" srcOrd="0" destOrd="0" presId="urn:microsoft.com/office/officeart/2005/8/layout/bList2"/>
    <dgm:cxn modelId="{E034513A-A8EB-44BD-8835-CFE820654DA7}" type="presOf" srcId="{43B57477-9F49-4712-BF02-AD5A2254487A}" destId="{E40BB6D2-A58C-4958-8F46-3D8522404C9D}" srcOrd="1" destOrd="0" presId="urn:microsoft.com/office/officeart/2005/8/layout/bList2"/>
    <dgm:cxn modelId="{31E59497-153E-4E48-806D-5601836BF62C}" srcId="{43B57477-9F49-4712-BF02-AD5A2254487A}" destId="{4F0C5156-CEBE-4483-86A9-DDCBAC95D605}" srcOrd="0" destOrd="0" parTransId="{0F0FD371-A36C-44D1-985D-D998FB07AC17}" sibTransId="{5BEC6FCD-D8AB-474A-BFBE-3F5BF6F5D630}"/>
    <dgm:cxn modelId="{41C429B7-8671-468F-9567-304E748B8EDF}" srcId="{9C3DCA36-D55F-41B5-A253-C0052F1C15EB}" destId="{43B57477-9F49-4712-BF02-AD5A2254487A}" srcOrd="0" destOrd="0" parTransId="{FD740651-07F7-4F3A-8CB5-C55D468D307E}" sibTransId="{6639E1E7-19AB-41EA-A5CB-6A4A45BADEE8}"/>
    <dgm:cxn modelId="{CED9CE04-B898-40D4-83DD-6FE82A0DDD0F}" type="presParOf" srcId="{7E7E1B01-DF98-4E3A-B4D6-1A241BF3B665}" destId="{4B476B03-C061-46AC-904C-5F50E1A111A3}" srcOrd="0" destOrd="0" presId="urn:microsoft.com/office/officeart/2005/8/layout/bList2"/>
    <dgm:cxn modelId="{E710C643-D7E8-438E-9B86-19838E91F227}" type="presParOf" srcId="{4B476B03-C061-46AC-904C-5F50E1A111A3}" destId="{4C37D796-0D65-4621-A7B9-3A2BDE87EE78}" srcOrd="0" destOrd="0" presId="urn:microsoft.com/office/officeart/2005/8/layout/bList2"/>
    <dgm:cxn modelId="{633B56CC-929D-461E-AF6F-63DB9EBA2E4B}" type="presParOf" srcId="{4B476B03-C061-46AC-904C-5F50E1A111A3}" destId="{7D1DB4FA-3091-4124-B52F-403886F995E1}" srcOrd="1" destOrd="0" presId="urn:microsoft.com/office/officeart/2005/8/layout/bList2"/>
    <dgm:cxn modelId="{A416BCF3-DC11-48E2-9C96-BA7265F6DFBE}" type="presParOf" srcId="{4B476B03-C061-46AC-904C-5F50E1A111A3}" destId="{E40BB6D2-A58C-4958-8F46-3D8522404C9D}" srcOrd="2" destOrd="0" presId="urn:microsoft.com/office/officeart/2005/8/layout/bList2"/>
    <dgm:cxn modelId="{BCD05C4E-891B-45E9-A936-8BB9C6811792}" type="presParOf" srcId="{4B476B03-C061-46AC-904C-5F50E1A111A3}" destId="{9D728738-7D52-4A5D-B6E8-F8E719D01A16}"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6BCE461-E49E-45F7-8786-49109F44457E}"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MX"/>
        </a:p>
      </dgm:t>
    </dgm:pt>
    <dgm:pt modelId="{997A1AE4-9AE8-4722-BF15-9B32D78FE9D6}">
      <dgm:prSet phldrT="[Texto]" custT="1"/>
      <dgm:spPr/>
      <dgm:t>
        <a:bodyPr/>
        <a:lstStyle/>
        <a:p>
          <a:pPr algn="just"/>
          <a:r>
            <a:rPr lang="es-MX" sz="2000" dirty="0">
              <a:latin typeface="Montserrat SemiBold" panose="00000700000000000000" pitchFamily="2" charset="0"/>
            </a:rPr>
            <a:t>Consiste en la investigación y análisis de las características de los elementos esenciales que constituyen la serie documental, la función, el sujeto productor y el documento de archivo</a:t>
          </a:r>
        </a:p>
      </dgm:t>
    </dgm:pt>
    <dgm:pt modelId="{A0705BB8-83EB-4CA0-AA08-C3BAA791F8AD}" type="parTrans" cxnId="{3222F2C8-1E65-4265-B9CB-D5CEDA28A886}">
      <dgm:prSet/>
      <dgm:spPr/>
      <dgm:t>
        <a:bodyPr/>
        <a:lstStyle/>
        <a:p>
          <a:endParaRPr lang="es-MX"/>
        </a:p>
      </dgm:t>
    </dgm:pt>
    <dgm:pt modelId="{A2C8AE91-22EF-4D79-8024-4DFDCE0FD219}" type="sibTrans" cxnId="{3222F2C8-1E65-4265-B9CB-D5CEDA28A886}">
      <dgm:prSet/>
      <dgm:spPr/>
      <dgm:t>
        <a:bodyPr/>
        <a:lstStyle/>
        <a:p>
          <a:endParaRPr lang="es-MX"/>
        </a:p>
      </dgm:t>
    </dgm:pt>
    <dgm:pt modelId="{E86AE7AF-3435-406C-8D29-E6D83749211B}" type="pres">
      <dgm:prSet presAssocID="{16BCE461-E49E-45F7-8786-49109F44457E}" presName="linear" presStyleCnt="0">
        <dgm:presLayoutVars>
          <dgm:dir/>
          <dgm:animLvl val="lvl"/>
          <dgm:resizeHandles val="exact"/>
        </dgm:presLayoutVars>
      </dgm:prSet>
      <dgm:spPr/>
      <dgm:t>
        <a:bodyPr/>
        <a:lstStyle/>
        <a:p>
          <a:endParaRPr lang="es-MX"/>
        </a:p>
      </dgm:t>
    </dgm:pt>
    <dgm:pt modelId="{F8B5027C-4447-494A-9AAE-0678DB358A57}" type="pres">
      <dgm:prSet presAssocID="{997A1AE4-9AE8-4722-BF15-9B32D78FE9D6}" presName="parentLin" presStyleCnt="0"/>
      <dgm:spPr/>
    </dgm:pt>
    <dgm:pt modelId="{D0B82FD6-05F2-44F8-B59E-A7C4E02FAAB7}" type="pres">
      <dgm:prSet presAssocID="{997A1AE4-9AE8-4722-BF15-9B32D78FE9D6}" presName="parentLeftMargin" presStyleLbl="node1" presStyleIdx="0" presStyleCnt="1"/>
      <dgm:spPr/>
      <dgm:t>
        <a:bodyPr/>
        <a:lstStyle/>
        <a:p>
          <a:endParaRPr lang="es-MX"/>
        </a:p>
      </dgm:t>
    </dgm:pt>
    <dgm:pt modelId="{D25379E4-989C-4A80-96A9-D7D55C0783F3}" type="pres">
      <dgm:prSet presAssocID="{997A1AE4-9AE8-4722-BF15-9B32D78FE9D6}" presName="parentText" presStyleLbl="node1" presStyleIdx="0" presStyleCnt="1" custScaleX="137689" custScaleY="63638">
        <dgm:presLayoutVars>
          <dgm:chMax val="0"/>
          <dgm:bulletEnabled val="1"/>
        </dgm:presLayoutVars>
      </dgm:prSet>
      <dgm:spPr/>
      <dgm:t>
        <a:bodyPr/>
        <a:lstStyle/>
        <a:p>
          <a:endParaRPr lang="es-MX"/>
        </a:p>
      </dgm:t>
    </dgm:pt>
    <dgm:pt modelId="{721711DC-0F7F-44B0-9BCF-817AE9511961}" type="pres">
      <dgm:prSet presAssocID="{997A1AE4-9AE8-4722-BF15-9B32D78FE9D6}" presName="negativeSpace" presStyleCnt="0"/>
      <dgm:spPr/>
    </dgm:pt>
    <dgm:pt modelId="{5CF4999C-0135-49CE-BD64-112F9FDFC8E5}" type="pres">
      <dgm:prSet presAssocID="{997A1AE4-9AE8-4722-BF15-9B32D78FE9D6}" presName="childText" presStyleLbl="conFgAcc1" presStyleIdx="0" presStyleCnt="1">
        <dgm:presLayoutVars>
          <dgm:bulletEnabled val="1"/>
        </dgm:presLayoutVars>
      </dgm:prSet>
      <dgm:spPr/>
    </dgm:pt>
  </dgm:ptLst>
  <dgm:cxnLst>
    <dgm:cxn modelId="{47F3DC77-E90C-41A8-B10D-DEF2EBDF916B}" type="presOf" srcId="{997A1AE4-9AE8-4722-BF15-9B32D78FE9D6}" destId="{D0B82FD6-05F2-44F8-B59E-A7C4E02FAAB7}" srcOrd="0" destOrd="0" presId="urn:microsoft.com/office/officeart/2005/8/layout/list1"/>
    <dgm:cxn modelId="{39EC7A08-8F30-43E6-8045-BFDB53BAF9CB}" type="presOf" srcId="{16BCE461-E49E-45F7-8786-49109F44457E}" destId="{E86AE7AF-3435-406C-8D29-E6D83749211B}" srcOrd="0" destOrd="0" presId="urn:microsoft.com/office/officeart/2005/8/layout/list1"/>
    <dgm:cxn modelId="{B701DA5E-38B3-40AD-AF7C-1E23769362EA}" type="presOf" srcId="{997A1AE4-9AE8-4722-BF15-9B32D78FE9D6}" destId="{D25379E4-989C-4A80-96A9-D7D55C0783F3}" srcOrd="1" destOrd="0" presId="urn:microsoft.com/office/officeart/2005/8/layout/list1"/>
    <dgm:cxn modelId="{3222F2C8-1E65-4265-B9CB-D5CEDA28A886}" srcId="{16BCE461-E49E-45F7-8786-49109F44457E}" destId="{997A1AE4-9AE8-4722-BF15-9B32D78FE9D6}" srcOrd="0" destOrd="0" parTransId="{A0705BB8-83EB-4CA0-AA08-C3BAA791F8AD}" sibTransId="{A2C8AE91-22EF-4D79-8024-4DFDCE0FD219}"/>
    <dgm:cxn modelId="{A6E21AEB-7268-4222-9ADD-921EA38089EA}" type="presParOf" srcId="{E86AE7AF-3435-406C-8D29-E6D83749211B}" destId="{F8B5027C-4447-494A-9AAE-0678DB358A57}" srcOrd="0" destOrd="0" presId="urn:microsoft.com/office/officeart/2005/8/layout/list1"/>
    <dgm:cxn modelId="{F5CB949E-0C36-4FBA-BABF-2C6137AF4535}" type="presParOf" srcId="{F8B5027C-4447-494A-9AAE-0678DB358A57}" destId="{D0B82FD6-05F2-44F8-B59E-A7C4E02FAAB7}" srcOrd="0" destOrd="0" presId="urn:microsoft.com/office/officeart/2005/8/layout/list1"/>
    <dgm:cxn modelId="{EB961C52-DEBA-4DDE-A0CC-D83A7458405E}" type="presParOf" srcId="{F8B5027C-4447-494A-9AAE-0678DB358A57}" destId="{D25379E4-989C-4A80-96A9-D7D55C0783F3}" srcOrd="1" destOrd="0" presId="urn:microsoft.com/office/officeart/2005/8/layout/list1"/>
    <dgm:cxn modelId="{BC8DB8BA-DB7A-4631-9DD0-06C5ED9EFB9A}" type="presParOf" srcId="{E86AE7AF-3435-406C-8D29-E6D83749211B}" destId="{721711DC-0F7F-44B0-9BCF-817AE9511961}" srcOrd="1" destOrd="0" presId="urn:microsoft.com/office/officeart/2005/8/layout/list1"/>
    <dgm:cxn modelId="{6BBA3AD4-A824-441F-9574-FBC63EC9F74F}" type="presParOf" srcId="{E86AE7AF-3435-406C-8D29-E6D83749211B}" destId="{5CF4999C-0135-49CE-BD64-112F9FDFC8E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6BCE461-E49E-45F7-8786-49109F44457E}"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MX"/>
        </a:p>
      </dgm:t>
    </dgm:pt>
    <dgm:pt modelId="{997A1AE4-9AE8-4722-BF15-9B32D78FE9D6}">
      <dgm:prSet phldrT="[Texto]" custT="1"/>
      <dgm:spPr>
        <a:solidFill>
          <a:srgbClr val="00B050"/>
        </a:solidFill>
        <a:ln>
          <a:solidFill>
            <a:srgbClr val="00B050"/>
          </a:solidFill>
        </a:ln>
      </dgm:spPr>
      <dgm:t>
        <a:bodyPr/>
        <a:lstStyle/>
        <a:p>
          <a:pPr algn="just"/>
          <a:r>
            <a:rPr lang="es-MX" sz="2000" kern="1200" dirty="0">
              <a:solidFill>
                <a:prstClr val="white"/>
              </a:solidFill>
              <a:latin typeface="Montserrat SemiBold" panose="00000700000000000000" pitchFamily="2" charset="0"/>
              <a:ea typeface="+mn-ea"/>
              <a:cs typeface="+mn-cs"/>
            </a:rPr>
            <a:t>Consiste en el análisis y la determinación de los valores primarios y secundarios de la documentación, para fijar sus plazos de acceso, transferencia, conservación o eliminación</a:t>
          </a:r>
        </a:p>
      </dgm:t>
    </dgm:pt>
    <dgm:pt modelId="{A0705BB8-83EB-4CA0-AA08-C3BAA791F8AD}" type="parTrans" cxnId="{3222F2C8-1E65-4265-B9CB-D5CEDA28A886}">
      <dgm:prSet/>
      <dgm:spPr/>
      <dgm:t>
        <a:bodyPr/>
        <a:lstStyle/>
        <a:p>
          <a:endParaRPr lang="es-MX"/>
        </a:p>
      </dgm:t>
    </dgm:pt>
    <dgm:pt modelId="{A2C8AE91-22EF-4D79-8024-4DFDCE0FD219}" type="sibTrans" cxnId="{3222F2C8-1E65-4265-B9CB-D5CEDA28A886}">
      <dgm:prSet/>
      <dgm:spPr/>
      <dgm:t>
        <a:bodyPr/>
        <a:lstStyle/>
        <a:p>
          <a:endParaRPr lang="es-MX"/>
        </a:p>
      </dgm:t>
    </dgm:pt>
    <dgm:pt modelId="{E86AE7AF-3435-406C-8D29-E6D83749211B}" type="pres">
      <dgm:prSet presAssocID="{16BCE461-E49E-45F7-8786-49109F44457E}" presName="linear" presStyleCnt="0">
        <dgm:presLayoutVars>
          <dgm:dir/>
          <dgm:animLvl val="lvl"/>
          <dgm:resizeHandles val="exact"/>
        </dgm:presLayoutVars>
      </dgm:prSet>
      <dgm:spPr/>
      <dgm:t>
        <a:bodyPr/>
        <a:lstStyle/>
        <a:p>
          <a:endParaRPr lang="es-MX"/>
        </a:p>
      </dgm:t>
    </dgm:pt>
    <dgm:pt modelId="{F8B5027C-4447-494A-9AAE-0678DB358A57}" type="pres">
      <dgm:prSet presAssocID="{997A1AE4-9AE8-4722-BF15-9B32D78FE9D6}" presName="parentLin" presStyleCnt="0"/>
      <dgm:spPr/>
    </dgm:pt>
    <dgm:pt modelId="{D0B82FD6-05F2-44F8-B59E-A7C4E02FAAB7}" type="pres">
      <dgm:prSet presAssocID="{997A1AE4-9AE8-4722-BF15-9B32D78FE9D6}" presName="parentLeftMargin" presStyleLbl="node1" presStyleIdx="0" presStyleCnt="1"/>
      <dgm:spPr/>
      <dgm:t>
        <a:bodyPr/>
        <a:lstStyle/>
        <a:p>
          <a:endParaRPr lang="es-MX"/>
        </a:p>
      </dgm:t>
    </dgm:pt>
    <dgm:pt modelId="{D25379E4-989C-4A80-96A9-D7D55C0783F3}" type="pres">
      <dgm:prSet presAssocID="{997A1AE4-9AE8-4722-BF15-9B32D78FE9D6}" presName="parentText" presStyleLbl="node1" presStyleIdx="0" presStyleCnt="1" custScaleX="137689" custScaleY="63638">
        <dgm:presLayoutVars>
          <dgm:chMax val="0"/>
          <dgm:bulletEnabled val="1"/>
        </dgm:presLayoutVars>
      </dgm:prSet>
      <dgm:spPr/>
      <dgm:t>
        <a:bodyPr/>
        <a:lstStyle/>
        <a:p>
          <a:endParaRPr lang="es-MX"/>
        </a:p>
      </dgm:t>
    </dgm:pt>
    <dgm:pt modelId="{721711DC-0F7F-44B0-9BCF-817AE9511961}" type="pres">
      <dgm:prSet presAssocID="{997A1AE4-9AE8-4722-BF15-9B32D78FE9D6}" presName="negativeSpace" presStyleCnt="0"/>
      <dgm:spPr/>
    </dgm:pt>
    <dgm:pt modelId="{5CF4999C-0135-49CE-BD64-112F9FDFC8E5}" type="pres">
      <dgm:prSet presAssocID="{997A1AE4-9AE8-4722-BF15-9B32D78FE9D6}" presName="childText" presStyleLbl="conFgAcc1" presStyleIdx="0" presStyleCnt="1">
        <dgm:presLayoutVars>
          <dgm:bulletEnabled val="1"/>
        </dgm:presLayoutVars>
      </dgm:prSet>
      <dgm:spPr/>
    </dgm:pt>
  </dgm:ptLst>
  <dgm:cxnLst>
    <dgm:cxn modelId="{47F3DC77-E90C-41A8-B10D-DEF2EBDF916B}" type="presOf" srcId="{997A1AE4-9AE8-4722-BF15-9B32D78FE9D6}" destId="{D0B82FD6-05F2-44F8-B59E-A7C4E02FAAB7}" srcOrd="0" destOrd="0" presId="urn:microsoft.com/office/officeart/2005/8/layout/list1"/>
    <dgm:cxn modelId="{39EC7A08-8F30-43E6-8045-BFDB53BAF9CB}" type="presOf" srcId="{16BCE461-E49E-45F7-8786-49109F44457E}" destId="{E86AE7AF-3435-406C-8D29-E6D83749211B}" srcOrd="0" destOrd="0" presId="urn:microsoft.com/office/officeart/2005/8/layout/list1"/>
    <dgm:cxn modelId="{B701DA5E-38B3-40AD-AF7C-1E23769362EA}" type="presOf" srcId="{997A1AE4-9AE8-4722-BF15-9B32D78FE9D6}" destId="{D25379E4-989C-4A80-96A9-D7D55C0783F3}" srcOrd="1" destOrd="0" presId="urn:microsoft.com/office/officeart/2005/8/layout/list1"/>
    <dgm:cxn modelId="{3222F2C8-1E65-4265-B9CB-D5CEDA28A886}" srcId="{16BCE461-E49E-45F7-8786-49109F44457E}" destId="{997A1AE4-9AE8-4722-BF15-9B32D78FE9D6}" srcOrd="0" destOrd="0" parTransId="{A0705BB8-83EB-4CA0-AA08-C3BAA791F8AD}" sibTransId="{A2C8AE91-22EF-4D79-8024-4DFDCE0FD219}"/>
    <dgm:cxn modelId="{A6E21AEB-7268-4222-9ADD-921EA38089EA}" type="presParOf" srcId="{E86AE7AF-3435-406C-8D29-E6D83749211B}" destId="{F8B5027C-4447-494A-9AAE-0678DB358A57}" srcOrd="0" destOrd="0" presId="urn:microsoft.com/office/officeart/2005/8/layout/list1"/>
    <dgm:cxn modelId="{F5CB949E-0C36-4FBA-BABF-2C6137AF4535}" type="presParOf" srcId="{F8B5027C-4447-494A-9AAE-0678DB358A57}" destId="{D0B82FD6-05F2-44F8-B59E-A7C4E02FAAB7}" srcOrd="0" destOrd="0" presId="urn:microsoft.com/office/officeart/2005/8/layout/list1"/>
    <dgm:cxn modelId="{EB961C52-DEBA-4DDE-A0CC-D83A7458405E}" type="presParOf" srcId="{F8B5027C-4447-494A-9AAE-0678DB358A57}" destId="{D25379E4-989C-4A80-96A9-D7D55C0783F3}" srcOrd="1" destOrd="0" presId="urn:microsoft.com/office/officeart/2005/8/layout/list1"/>
    <dgm:cxn modelId="{BC8DB8BA-DB7A-4631-9DD0-06C5ED9EFB9A}" type="presParOf" srcId="{E86AE7AF-3435-406C-8D29-E6D83749211B}" destId="{721711DC-0F7F-44B0-9BCF-817AE9511961}" srcOrd="1" destOrd="0" presId="urn:microsoft.com/office/officeart/2005/8/layout/list1"/>
    <dgm:cxn modelId="{6BBA3AD4-A824-441F-9574-FBC63EC9F74F}" type="presParOf" srcId="{E86AE7AF-3435-406C-8D29-E6D83749211B}" destId="{5CF4999C-0135-49CE-BD64-112F9FDFC8E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6BCE461-E49E-45F7-8786-49109F44457E}"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s-MX"/>
        </a:p>
      </dgm:t>
    </dgm:pt>
    <dgm:pt modelId="{997A1AE4-9AE8-4722-BF15-9B32D78FE9D6}">
      <dgm:prSet phldrT="[Texto]" custT="1"/>
      <dgm:spPr/>
      <dgm:t>
        <a:bodyPr/>
        <a:lstStyle/>
        <a:p>
          <a:pPr algn="just"/>
          <a:r>
            <a:rPr lang="es-MX" sz="2000" kern="1200">
              <a:latin typeface="Montserrat SemiBold" panose="00000700000000000000" pitchFamily="2" charset="0"/>
            </a:rPr>
            <a:t>En esta etapa se elaborará e integrará el Catálogo de disposición documental en los formatos establecidos, determinando con toda claridad los plazos de conservación y las técnicas de selección</a:t>
          </a:r>
          <a:endParaRPr lang="es-MX" sz="2000" kern="1200" dirty="0">
            <a:latin typeface="Montserrat SemiBold" panose="00000700000000000000" pitchFamily="2" charset="0"/>
            <a:ea typeface="+mn-ea"/>
            <a:cs typeface="+mn-cs"/>
          </a:endParaRPr>
        </a:p>
      </dgm:t>
    </dgm:pt>
    <dgm:pt modelId="{A0705BB8-83EB-4CA0-AA08-C3BAA791F8AD}" type="parTrans" cxnId="{3222F2C8-1E65-4265-B9CB-D5CEDA28A886}">
      <dgm:prSet/>
      <dgm:spPr/>
      <dgm:t>
        <a:bodyPr/>
        <a:lstStyle/>
        <a:p>
          <a:endParaRPr lang="es-MX"/>
        </a:p>
      </dgm:t>
    </dgm:pt>
    <dgm:pt modelId="{A2C8AE91-22EF-4D79-8024-4DFDCE0FD219}" type="sibTrans" cxnId="{3222F2C8-1E65-4265-B9CB-D5CEDA28A886}">
      <dgm:prSet/>
      <dgm:spPr/>
      <dgm:t>
        <a:bodyPr/>
        <a:lstStyle/>
        <a:p>
          <a:endParaRPr lang="es-MX"/>
        </a:p>
      </dgm:t>
    </dgm:pt>
    <dgm:pt modelId="{E86AE7AF-3435-406C-8D29-E6D83749211B}" type="pres">
      <dgm:prSet presAssocID="{16BCE461-E49E-45F7-8786-49109F44457E}" presName="linear" presStyleCnt="0">
        <dgm:presLayoutVars>
          <dgm:dir/>
          <dgm:animLvl val="lvl"/>
          <dgm:resizeHandles val="exact"/>
        </dgm:presLayoutVars>
      </dgm:prSet>
      <dgm:spPr/>
      <dgm:t>
        <a:bodyPr/>
        <a:lstStyle/>
        <a:p>
          <a:endParaRPr lang="es-MX"/>
        </a:p>
      </dgm:t>
    </dgm:pt>
    <dgm:pt modelId="{F8B5027C-4447-494A-9AAE-0678DB358A57}" type="pres">
      <dgm:prSet presAssocID="{997A1AE4-9AE8-4722-BF15-9B32D78FE9D6}" presName="parentLin" presStyleCnt="0"/>
      <dgm:spPr/>
    </dgm:pt>
    <dgm:pt modelId="{D0B82FD6-05F2-44F8-B59E-A7C4E02FAAB7}" type="pres">
      <dgm:prSet presAssocID="{997A1AE4-9AE8-4722-BF15-9B32D78FE9D6}" presName="parentLeftMargin" presStyleLbl="node1" presStyleIdx="0" presStyleCnt="1"/>
      <dgm:spPr/>
      <dgm:t>
        <a:bodyPr/>
        <a:lstStyle/>
        <a:p>
          <a:endParaRPr lang="es-MX"/>
        </a:p>
      </dgm:t>
    </dgm:pt>
    <dgm:pt modelId="{D25379E4-989C-4A80-96A9-D7D55C0783F3}" type="pres">
      <dgm:prSet presAssocID="{997A1AE4-9AE8-4722-BF15-9B32D78FE9D6}" presName="parentText" presStyleLbl="node1" presStyleIdx="0" presStyleCnt="1" custScaleX="137689" custScaleY="63638">
        <dgm:presLayoutVars>
          <dgm:chMax val="0"/>
          <dgm:bulletEnabled val="1"/>
        </dgm:presLayoutVars>
      </dgm:prSet>
      <dgm:spPr/>
      <dgm:t>
        <a:bodyPr/>
        <a:lstStyle/>
        <a:p>
          <a:endParaRPr lang="es-MX"/>
        </a:p>
      </dgm:t>
    </dgm:pt>
    <dgm:pt modelId="{721711DC-0F7F-44B0-9BCF-817AE9511961}" type="pres">
      <dgm:prSet presAssocID="{997A1AE4-9AE8-4722-BF15-9B32D78FE9D6}" presName="negativeSpace" presStyleCnt="0"/>
      <dgm:spPr/>
    </dgm:pt>
    <dgm:pt modelId="{5CF4999C-0135-49CE-BD64-112F9FDFC8E5}" type="pres">
      <dgm:prSet presAssocID="{997A1AE4-9AE8-4722-BF15-9B32D78FE9D6}" presName="childText" presStyleLbl="conFgAcc1" presStyleIdx="0" presStyleCnt="1">
        <dgm:presLayoutVars>
          <dgm:bulletEnabled val="1"/>
        </dgm:presLayoutVars>
      </dgm:prSet>
      <dgm:spPr/>
    </dgm:pt>
  </dgm:ptLst>
  <dgm:cxnLst>
    <dgm:cxn modelId="{47F3DC77-E90C-41A8-B10D-DEF2EBDF916B}" type="presOf" srcId="{997A1AE4-9AE8-4722-BF15-9B32D78FE9D6}" destId="{D0B82FD6-05F2-44F8-B59E-A7C4E02FAAB7}" srcOrd="0" destOrd="0" presId="urn:microsoft.com/office/officeart/2005/8/layout/list1"/>
    <dgm:cxn modelId="{39EC7A08-8F30-43E6-8045-BFDB53BAF9CB}" type="presOf" srcId="{16BCE461-E49E-45F7-8786-49109F44457E}" destId="{E86AE7AF-3435-406C-8D29-E6D83749211B}" srcOrd="0" destOrd="0" presId="urn:microsoft.com/office/officeart/2005/8/layout/list1"/>
    <dgm:cxn modelId="{B701DA5E-38B3-40AD-AF7C-1E23769362EA}" type="presOf" srcId="{997A1AE4-9AE8-4722-BF15-9B32D78FE9D6}" destId="{D25379E4-989C-4A80-96A9-D7D55C0783F3}" srcOrd="1" destOrd="0" presId="urn:microsoft.com/office/officeart/2005/8/layout/list1"/>
    <dgm:cxn modelId="{3222F2C8-1E65-4265-B9CB-D5CEDA28A886}" srcId="{16BCE461-E49E-45F7-8786-49109F44457E}" destId="{997A1AE4-9AE8-4722-BF15-9B32D78FE9D6}" srcOrd="0" destOrd="0" parTransId="{A0705BB8-83EB-4CA0-AA08-C3BAA791F8AD}" sibTransId="{A2C8AE91-22EF-4D79-8024-4DFDCE0FD219}"/>
    <dgm:cxn modelId="{A6E21AEB-7268-4222-9ADD-921EA38089EA}" type="presParOf" srcId="{E86AE7AF-3435-406C-8D29-E6D83749211B}" destId="{F8B5027C-4447-494A-9AAE-0678DB358A57}" srcOrd="0" destOrd="0" presId="urn:microsoft.com/office/officeart/2005/8/layout/list1"/>
    <dgm:cxn modelId="{F5CB949E-0C36-4FBA-BABF-2C6137AF4535}" type="presParOf" srcId="{F8B5027C-4447-494A-9AAE-0678DB358A57}" destId="{D0B82FD6-05F2-44F8-B59E-A7C4E02FAAB7}" srcOrd="0" destOrd="0" presId="urn:microsoft.com/office/officeart/2005/8/layout/list1"/>
    <dgm:cxn modelId="{EB961C52-DEBA-4DDE-A0CC-D83A7458405E}" type="presParOf" srcId="{F8B5027C-4447-494A-9AAE-0678DB358A57}" destId="{D25379E4-989C-4A80-96A9-D7D55C0783F3}" srcOrd="1" destOrd="0" presId="urn:microsoft.com/office/officeart/2005/8/layout/list1"/>
    <dgm:cxn modelId="{BC8DB8BA-DB7A-4631-9DD0-06C5ED9EFB9A}" type="presParOf" srcId="{E86AE7AF-3435-406C-8D29-E6D83749211B}" destId="{721711DC-0F7F-44B0-9BCF-817AE9511961}" srcOrd="1" destOrd="0" presId="urn:microsoft.com/office/officeart/2005/8/layout/list1"/>
    <dgm:cxn modelId="{6BBA3AD4-A824-441F-9574-FBC63EC9F74F}" type="presParOf" srcId="{E86AE7AF-3435-406C-8D29-E6D83749211B}" destId="{5CF4999C-0135-49CE-BD64-112F9FDFC8E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6BCE461-E49E-45F7-8786-49109F44457E}"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s-MX"/>
        </a:p>
      </dgm:t>
    </dgm:pt>
    <dgm:pt modelId="{997A1AE4-9AE8-4722-BF15-9B32D78FE9D6}">
      <dgm:prSet phldrT="[Texto]" custT="1"/>
      <dgm:spPr/>
      <dgm:t>
        <a:bodyPr/>
        <a:lstStyle/>
        <a:p>
          <a:pPr algn="just"/>
          <a:r>
            <a:rPr lang="es-MX" sz="2000" kern="1200" dirty="0">
              <a:solidFill>
                <a:srgbClr val="404040"/>
              </a:solidFill>
              <a:latin typeface="Montserrat SemiBold" panose="00000700000000000000" pitchFamily="2" charset="0"/>
            </a:rPr>
            <a:t>Es la última fase y consiste en validar y aplicar el Catálogo de Disposición Documental</a:t>
          </a:r>
          <a:endParaRPr lang="es-MX" sz="2000" kern="1200" dirty="0">
            <a:solidFill>
              <a:srgbClr val="404040"/>
            </a:solidFill>
            <a:latin typeface="Montserrat SemiBold" panose="00000700000000000000" pitchFamily="2" charset="0"/>
            <a:ea typeface="+mn-ea"/>
            <a:cs typeface="+mn-cs"/>
          </a:endParaRPr>
        </a:p>
      </dgm:t>
    </dgm:pt>
    <dgm:pt modelId="{A0705BB8-83EB-4CA0-AA08-C3BAA791F8AD}" type="parTrans" cxnId="{3222F2C8-1E65-4265-B9CB-D5CEDA28A886}">
      <dgm:prSet/>
      <dgm:spPr/>
      <dgm:t>
        <a:bodyPr/>
        <a:lstStyle/>
        <a:p>
          <a:endParaRPr lang="es-MX"/>
        </a:p>
      </dgm:t>
    </dgm:pt>
    <dgm:pt modelId="{A2C8AE91-22EF-4D79-8024-4DFDCE0FD219}" type="sibTrans" cxnId="{3222F2C8-1E65-4265-B9CB-D5CEDA28A886}">
      <dgm:prSet/>
      <dgm:spPr/>
      <dgm:t>
        <a:bodyPr/>
        <a:lstStyle/>
        <a:p>
          <a:endParaRPr lang="es-MX"/>
        </a:p>
      </dgm:t>
    </dgm:pt>
    <dgm:pt modelId="{E86AE7AF-3435-406C-8D29-E6D83749211B}" type="pres">
      <dgm:prSet presAssocID="{16BCE461-E49E-45F7-8786-49109F44457E}" presName="linear" presStyleCnt="0">
        <dgm:presLayoutVars>
          <dgm:dir/>
          <dgm:animLvl val="lvl"/>
          <dgm:resizeHandles val="exact"/>
        </dgm:presLayoutVars>
      </dgm:prSet>
      <dgm:spPr/>
      <dgm:t>
        <a:bodyPr/>
        <a:lstStyle/>
        <a:p>
          <a:endParaRPr lang="es-MX"/>
        </a:p>
      </dgm:t>
    </dgm:pt>
    <dgm:pt modelId="{F8B5027C-4447-494A-9AAE-0678DB358A57}" type="pres">
      <dgm:prSet presAssocID="{997A1AE4-9AE8-4722-BF15-9B32D78FE9D6}" presName="parentLin" presStyleCnt="0"/>
      <dgm:spPr/>
    </dgm:pt>
    <dgm:pt modelId="{D0B82FD6-05F2-44F8-B59E-A7C4E02FAAB7}" type="pres">
      <dgm:prSet presAssocID="{997A1AE4-9AE8-4722-BF15-9B32D78FE9D6}" presName="parentLeftMargin" presStyleLbl="node1" presStyleIdx="0" presStyleCnt="1"/>
      <dgm:spPr/>
      <dgm:t>
        <a:bodyPr/>
        <a:lstStyle/>
        <a:p>
          <a:endParaRPr lang="es-MX"/>
        </a:p>
      </dgm:t>
    </dgm:pt>
    <dgm:pt modelId="{D25379E4-989C-4A80-96A9-D7D55C0783F3}" type="pres">
      <dgm:prSet presAssocID="{997A1AE4-9AE8-4722-BF15-9B32D78FE9D6}" presName="parentText" presStyleLbl="node1" presStyleIdx="0" presStyleCnt="1" custScaleX="137689" custScaleY="63638">
        <dgm:presLayoutVars>
          <dgm:chMax val="0"/>
          <dgm:bulletEnabled val="1"/>
        </dgm:presLayoutVars>
      </dgm:prSet>
      <dgm:spPr/>
      <dgm:t>
        <a:bodyPr/>
        <a:lstStyle/>
        <a:p>
          <a:endParaRPr lang="es-MX"/>
        </a:p>
      </dgm:t>
    </dgm:pt>
    <dgm:pt modelId="{721711DC-0F7F-44B0-9BCF-817AE9511961}" type="pres">
      <dgm:prSet presAssocID="{997A1AE4-9AE8-4722-BF15-9B32D78FE9D6}" presName="negativeSpace" presStyleCnt="0"/>
      <dgm:spPr/>
    </dgm:pt>
    <dgm:pt modelId="{5CF4999C-0135-49CE-BD64-112F9FDFC8E5}" type="pres">
      <dgm:prSet presAssocID="{997A1AE4-9AE8-4722-BF15-9B32D78FE9D6}" presName="childText" presStyleLbl="conFgAcc1" presStyleIdx="0" presStyleCnt="1">
        <dgm:presLayoutVars>
          <dgm:bulletEnabled val="1"/>
        </dgm:presLayoutVars>
      </dgm:prSet>
      <dgm:spPr/>
    </dgm:pt>
  </dgm:ptLst>
  <dgm:cxnLst>
    <dgm:cxn modelId="{47F3DC77-E90C-41A8-B10D-DEF2EBDF916B}" type="presOf" srcId="{997A1AE4-9AE8-4722-BF15-9B32D78FE9D6}" destId="{D0B82FD6-05F2-44F8-B59E-A7C4E02FAAB7}" srcOrd="0" destOrd="0" presId="urn:microsoft.com/office/officeart/2005/8/layout/list1"/>
    <dgm:cxn modelId="{39EC7A08-8F30-43E6-8045-BFDB53BAF9CB}" type="presOf" srcId="{16BCE461-E49E-45F7-8786-49109F44457E}" destId="{E86AE7AF-3435-406C-8D29-E6D83749211B}" srcOrd="0" destOrd="0" presId="urn:microsoft.com/office/officeart/2005/8/layout/list1"/>
    <dgm:cxn modelId="{B701DA5E-38B3-40AD-AF7C-1E23769362EA}" type="presOf" srcId="{997A1AE4-9AE8-4722-BF15-9B32D78FE9D6}" destId="{D25379E4-989C-4A80-96A9-D7D55C0783F3}" srcOrd="1" destOrd="0" presId="urn:microsoft.com/office/officeart/2005/8/layout/list1"/>
    <dgm:cxn modelId="{3222F2C8-1E65-4265-B9CB-D5CEDA28A886}" srcId="{16BCE461-E49E-45F7-8786-49109F44457E}" destId="{997A1AE4-9AE8-4722-BF15-9B32D78FE9D6}" srcOrd="0" destOrd="0" parTransId="{A0705BB8-83EB-4CA0-AA08-C3BAA791F8AD}" sibTransId="{A2C8AE91-22EF-4D79-8024-4DFDCE0FD219}"/>
    <dgm:cxn modelId="{A6E21AEB-7268-4222-9ADD-921EA38089EA}" type="presParOf" srcId="{E86AE7AF-3435-406C-8D29-E6D83749211B}" destId="{F8B5027C-4447-494A-9AAE-0678DB358A57}" srcOrd="0" destOrd="0" presId="urn:microsoft.com/office/officeart/2005/8/layout/list1"/>
    <dgm:cxn modelId="{F5CB949E-0C36-4FBA-BABF-2C6137AF4535}" type="presParOf" srcId="{F8B5027C-4447-494A-9AAE-0678DB358A57}" destId="{D0B82FD6-05F2-44F8-B59E-A7C4E02FAAB7}" srcOrd="0" destOrd="0" presId="urn:microsoft.com/office/officeart/2005/8/layout/list1"/>
    <dgm:cxn modelId="{EB961C52-DEBA-4DDE-A0CC-D83A7458405E}" type="presParOf" srcId="{F8B5027C-4447-494A-9AAE-0678DB358A57}" destId="{D25379E4-989C-4A80-96A9-D7D55C0783F3}" srcOrd="1" destOrd="0" presId="urn:microsoft.com/office/officeart/2005/8/layout/list1"/>
    <dgm:cxn modelId="{BC8DB8BA-DB7A-4631-9DD0-06C5ED9EFB9A}" type="presParOf" srcId="{E86AE7AF-3435-406C-8D29-E6D83749211B}" destId="{721711DC-0F7F-44B0-9BCF-817AE9511961}" srcOrd="1" destOrd="0" presId="urn:microsoft.com/office/officeart/2005/8/layout/list1"/>
    <dgm:cxn modelId="{6BBA3AD4-A824-441F-9574-FBC63EC9F74F}" type="presParOf" srcId="{E86AE7AF-3435-406C-8D29-E6D83749211B}" destId="{5CF4999C-0135-49CE-BD64-112F9FDFC8E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BD9A1E6-D95C-4F3A-8DA9-055D5E7FAE6A}" type="doc">
      <dgm:prSet loTypeId="urn:microsoft.com/office/officeart/2008/layout/HorizontalMultiLevelHierarchy" loCatId="hierarchy" qsTypeId="urn:microsoft.com/office/officeart/2005/8/quickstyle/3d1" qsCatId="3D" csTypeId="urn:microsoft.com/office/officeart/2005/8/colors/accent2_2" csCatId="accent2" phldr="1"/>
      <dgm:spPr/>
      <dgm:t>
        <a:bodyPr/>
        <a:lstStyle/>
        <a:p>
          <a:endParaRPr lang="es-MX"/>
        </a:p>
      </dgm:t>
    </dgm:pt>
    <dgm:pt modelId="{90D7EBFD-DB22-4791-9CB8-4B9D62191123}">
      <dgm:prSet phldrT="[Texto]"/>
      <dgm:spPr/>
      <dgm:t>
        <a:bodyPr/>
        <a:lstStyle/>
        <a:p>
          <a:r>
            <a:rPr lang="es-MX" dirty="0">
              <a:latin typeface="Montserrat" panose="00000500000000000000" pitchFamily="2" charset="0"/>
            </a:rPr>
            <a:t>Gestión documental</a:t>
          </a:r>
        </a:p>
      </dgm:t>
    </dgm:pt>
    <dgm:pt modelId="{F01E32D0-EFA8-48A1-A760-2C78B60229F8}" type="parTrans" cxnId="{7C4FAECB-371A-4936-A3A7-9B3944D4CB70}">
      <dgm:prSet/>
      <dgm:spPr/>
      <dgm:t>
        <a:bodyPr/>
        <a:lstStyle/>
        <a:p>
          <a:endParaRPr lang="es-MX"/>
        </a:p>
      </dgm:t>
    </dgm:pt>
    <dgm:pt modelId="{0C912B78-6942-4293-B6A6-AEC02348B9A3}" type="sibTrans" cxnId="{7C4FAECB-371A-4936-A3A7-9B3944D4CB70}">
      <dgm:prSet/>
      <dgm:spPr/>
      <dgm:t>
        <a:bodyPr/>
        <a:lstStyle/>
        <a:p>
          <a:endParaRPr lang="es-MX"/>
        </a:p>
      </dgm:t>
    </dgm:pt>
    <dgm:pt modelId="{B0D7950E-B62A-4C91-9756-B203D72A8C4D}">
      <dgm:prSet phldrT="[Texto]"/>
      <dgm:spPr/>
      <dgm:t>
        <a:bodyPr/>
        <a:lstStyle/>
        <a:p>
          <a:r>
            <a:rPr lang="es-MX" dirty="0">
              <a:latin typeface="Montserrat" panose="00000500000000000000" pitchFamily="2" charset="0"/>
            </a:rPr>
            <a:t>Producción</a:t>
          </a:r>
        </a:p>
      </dgm:t>
    </dgm:pt>
    <dgm:pt modelId="{D10ED17F-835D-4BC6-B2A3-0FBD1A960DA7}" type="parTrans" cxnId="{FED6CB6D-5894-44FC-B676-B99FCFC3A89F}">
      <dgm:prSet/>
      <dgm:spPr/>
      <dgm:t>
        <a:bodyPr/>
        <a:lstStyle/>
        <a:p>
          <a:endParaRPr lang="es-MX"/>
        </a:p>
      </dgm:t>
    </dgm:pt>
    <dgm:pt modelId="{DD5669BD-954F-443C-821E-8F1AFE3721D1}" type="sibTrans" cxnId="{FED6CB6D-5894-44FC-B676-B99FCFC3A89F}">
      <dgm:prSet/>
      <dgm:spPr/>
      <dgm:t>
        <a:bodyPr/>
        <a:lstStyle/>
        <a:p>
          <a:endParaRPr lang="es-MX"/>
        </a:p>
      </dgm:t>
    </dgm:pt>
    <dgm:pt modelId="{73AFF240-1D55-4E44-9859-7E995EC2FF12}">
      <dgm:prSet phldrT="[Texto]"/>
      <dgm:spPr/>
      <dgm:t>
        <a:bodyPr/>
        <a:lstStyle/>
        <a:p>
          <a:r>
            <a:rPr lang="es-MX" dirty="0">
              <a:latin typeface="Montserrat" panose="00000500000000000000" pitchFamily="2" charset="0"/>
            </a:rPr>
            <a:t>Organización</a:t>
          </a:r>
        </a:p>
      </dgm:t>
    </dgm:pt>
    <dgm:pt modelId="{C7E25C90-B2F3-4EAF-8759-0D92C73974EC}" type="parTrans" cxnId="{499156F2-2129-49DD-A143-87ADDC49C93A}">
      <dgm:prSet/>
      <dgm:spPr/>
      <dgm:t>
        <a:bodyPr/>
        <a:lstStyle/>
        <a:p>
          <a:endParaRPr lang="es-MX"/>
        </a:p>
      </dgm:t>
    </dgm:pt>
    <dgm:pt modelId="{A77E880B-C64F-490B-9C2C-897F9D9C2244}" type="sibTrans" cxnId="{499156F2-2129-49DD-A143-87ADDC49C93A}">
      <dgm:prSet/>
      <dgm:spPr/>
      <dgm:t>
        <a:bodyPr/>
        <a:lstStyle/>
        <a:p>
          <a:endParaRPr lang="es-MX"/>
        </a:p>
      </dgm:t>
    </dgm:pt>
    <dgm:pt modelId="{0C2CDF23-8C98-4438-8E84-A48C1D0F7D57}">
      <dgm:prSet phldrT="[Texto]"/>
      <dgm:spPr/>
      <dgm:t>
        <a:bodyPr/>
        <a:lstStyle/>
        <a:p>
          <a:r>
            <a:rPr lang="es-MX" dirty="0">
              <a:latin typeface="Montserrat" panose="00000500000000000000" pitchFamily="2" charset="0"/>
            </a:rPr>
            <a:t>Acceso</a:t>
          </a:r>
        </a:p>
      </dgm:t>
    </dgm:pt>
    <dgm:pt modelId="{724C706B-5415-45CF-821B-1D611BBBBA66}" type="parTrans" cxnId="{5E005B71-950D-4358-8D7D-7325794385C5}">
      <dgm:prSet/>
      <dgm:spPr/>
      <dgm:t>
        <a:bodyPr/>
        <a:lstStyle/>
        <a:p>
          <a:endParaRPr lang="es-MX"/>
        </a:p>
      </dgm:t>
    </dgm:pt>
    <dgm:pt modelId="{CDEE59B7-1A4D-4186-AFA5-356B14975CD2}" type="sibTrans" cxnId="{5E005B71-950D-4358-8D7D-7325794385C5}">
      <dgm:prSet/>
      <dgm:spPr/>
      <dgm:t>
        <a:bodyPr/>
        <a:lstStyle/>
        <a:p>
          <a:endParaRPr lang="es-MX"/>
        </a:p>
      </dgm:t>
    </dgm:pt>
    <dgm:pt modelId="{B38B44B3-2DF8-4E94-BA2F-7A785EAD3409}">
      <dgm:prSet phldrT="[Texto]"/>
      <dgm:spPr/>
      <dgm:t>
        <a:bodyPr/>
        <a:lstStyle/>
        <a:p>
          <a:r>
            <a:rPr lang="es-MX" dirty="0">
              <a:latin typeface="Montserrat" panose="00000500000000000000" pitchFamily="2" charset="0"/>
            </a:rPr>
            <a:t>Consulta</a:t>
          </a:r>
        </a:p>
      </dgm:t>
    </dgm:pt>
    <dgm:pt modelId="{2DEA8982-2C66-4AEB-BEE9-14B6AA45A9F7}" type="parTrans" cxnId="{64D67E51-8848-413F-881B-C9117711B1A6}">
      <dgm:prSet/>
      <dgm:spPr/>
      <dgm:t>
        <a:bodyPr/>
        <a:lstStyle/>
        <a:p>
          <a:endParaRPr lang="es-MX"/>
        </a:p>
      </dgm:t>
    </dgm:pt>
    <dgm:pt modelId="{54ED77BE-A554-4315-96AF-1FB4CD3F70D6}" type="sibTrans" cxnId="{64D67E51-8848-413F-881B-C9117711B1A6}">
      <dgm:prSet/>
      <dgm:spPr/>
      <dgm:t>
        <a:bodyPr/>
        <a:lstStyle/>
        <a:p>
          <a:endParaRPr lang="es-MX"/>
        </a:p>
      </dgm:t>
    </dgm:pt>
    <dgm:pt modelId="{9F6D0AB1-05B6-4DA9-BC4D-72E46BAA98B4}">
      <dgm:prSet phldrT="[Texto]"/>
      <dgm:spPr/>
      <dgm:t>
        <a:bodyPr/>
        <a:lstStyle/>
        <a:p>
          <a:r>
            <a:rPr lang="es-MX" dirty="0">
              <a:latin typeface="Montserrat" panose="00000500000000000000" pitchFamily="2" charset="0"/>
            </a:rPr>
            <a:t>Valoración documental</a:t>
          </a:r>
        </a:p>
      </dgm:t>
    </dgm:pt>
    <dgm:pt modelId="{09700511-4733-477D-AC06-3496B76DCE64}" type="parTrans" cxnId="{F1AED743-3636-4493-9397-A6624713A88A}">
      <dgm:prSet/>
      <dgm:spPr/>
      <dgm:t>
        <a:bodyPr/>
        <a:lstStyle/>
        <a:p>
          <a:endParaRPr lang="es-MX"/>
        </a:p>
      </dgm:t>
    </dgm:pt>
    <dgm:pt modelId="{1BF83EBE-6C3B-4936-8731-04C932B4733F}" type="sibTrans" cxnId="{F1AED743-3636-4493-9397-A6624713A88A}">
      <dgm:prSet/>
      <dgm:spPr/>
      <dgm:t>
        <a:bodyPr/>
        <a:lstStyle/>
        <a:p>
          <a:endParaRPr lang="es-MX"/>
        </a:p>
      </dgm:t>
    </dgm:pt>
    <dgm:pt modelId="{BDD4141D-E3AE-4BCD-B29C-6200C878C2B6}">
      <dgm:prSet phldrT="[Texto]"/>
      <dgm:spPr/>
      <dgm:t>
        <a:bodyPr/>
        <a:lstStyle/>
        <a:p>
          <a:r>
            <a:rPr lang="es-MX" dirty="0">
              <a:latin typeface="Montserrat" panose="00000500000000000000" pitchFamily="2" charset="0"/>
            </a:rPr>
            <a:t>Conservación</a:t>
          </a:r>
        </a:p>
      </dgm:t>
    </dgm:pt>
    <dgm:pt modelId="{607B5A1D-6BF3-434F-8396-B6BD998D4EF8}" type="parTrans" cxnId="{493458DE-B092-4E31-8884-4FE72E69B43E}">
      <dgm:prSet/>
      <dgm:spPr/>
      <dgm:t>
        <a:bodyPr/>
        <a:lstStyle/>
        <a:p>
          <a:endParaRPr lang="es-MX"/>
        </a:p>
      </dgm:t>
    </dgm:pt>
    <dgm:pt modelId="{AB4B6393-52E1-467B-833A-E8626F88BB73}" type="sibTrans" cxnId="{493458DE-B092-4E31-8884-4FE72E69B43E}">
      <dgm:prSet/>
      <dgm:spPr/>
      <dgm:t>
        <a:bodyPr/>
        <a:lstStyle/>
        <a:p>
          <a:endParaRPr lang="es-MX"/>
        </a:p>
      </dgm:t>
    </dgm:pt>
    <dgm:pt modelId="{D9F63B76-302C-4A30-BFB5-BA49E2B22D00}" type="pres">
      <dgm:prSet presAssocID="{3BD9A1E6-D95C-4F3A-8DA9-055D5E7FAE6A}" presName="Name0" presStyleCnt="0">
        <dgm:presLayoutVars>
          <dgm:chPref val="1"/>
          <dgm:dir/>
          <dgm:animOne val="branch"/>
          <dgm:animLvl val="lvl"/>
          <dgm:resizeHandles val="exact"/>
        </dgm:presLayoutVars>
      </dgm:prSet>
      <dgm:spPr/>
      <dgm:t>
        <a:bodyPr/>
        <a:lstStyle/>
        <a:p>
          <a:endParaRPr lang="es-MX"/>
        </a:p>
      </dgm:t>
    </dgm:pt>
    <dgm:pt modelId="{A14E8FE6-8AA9-4395-903D-21BEF9C1DCB2}" type="pres">
      <dgm:prSet presAssocID="{90D7EBFD-DB22-4791-9CB8-4B9D62191123}" presName="root1" presStyleCnt="0"/>
      <dgm:spPr/>
    </dgm:pt>
    <dgm:pt modelId="{CE7DB722-225D-4A37-B8EB-785A903E7A15}" type="pres">
      <dgm:prSet presAssocID="{90D7EBFD-DB22-4791-9CB8-4B9D62191123}" presName="LevelOneTextNode" presStyleLbl="node0" presStyleIdx="0" presStyleCnt="1">
        <dgm:presLayoutVars>
          <dgm:chPref val="3"/>
        </dgm:presLayoutVars>
      </dgm:prSet>
      <dgm:spPr/>
      <dgm:t>
        <a:bodyPr/>
        <a:lstStyle/>
        <a:p>
          <a:endParaRPr lang="es-MX"/>
        </a:p>
      </dgm:t>
    </dgm:pt>
    <dgm:pt modelId="{BF560361-BD05-41E3-B550-4214BABEFF95}" type="pres">
      <dgm:prSet presAssocID="{90D7EBFD-DB22-4791-9CB8-4B9D62191123}" presName="level2hierChild" presStyleCnt="0"/>
      <dgm:spPr/>
    </dgm:pt>
    <dgm:pt modelId="{F655C749-3159-4B35-875D-7EF9317A536D}" type="pres">
      <dgm:prSet presAssocID="{D10ED17F-835D-4BC6-B2A3-0FBD1A960DA7}" presName="conn2-1" presStyleLbl="parChTrans1D2" presStyleIdx="0" presStyleCnt="6"/>
      <dgm:spPr/>
      <dgm:t>
        <a:bodyPr/>
        <a:lstStyle/>
        <a:p>
          <a:endParaRPr lang="es-MX"/>
        </a:p>
      </dgm:t>
    </dgm:pt>
    <dgm:pt modelId="{D13F7D17-5A58-418E-80CD-2B5294FFD4BC}" type="pres">
      <dgm:prSet presAssocID="{D10ED17F-835D-4BC6-B2A3-0FBD1A960DA7}" presName="connTx" presStyleLbl="parChTrans1D2" presStyleIdx="0" presStyleCnt="6"/>
      <dgm:spPr/>
      <dgm:t>
        <a:bodyPr/>
        <a:lstStyle/>
        <a:p>
          <a:endParaRPr lang="es-MX"/>
        </a:p>
      </dgm:t>
    </dgm:pt>
    <dgm:pt modelId="{01723147-CCC4-4B83-8C31-DDDC5A0EC515}" type="pres">
      <dgm:prSet presAssocID="{B0D7950E-B62A-4C91-9756-B203D72A8C4D}" presName="root2" presStyleCnt="0"/>
      <dgm:spPr/>
    </dgm:pt>
    <dgm:pt modelId="{B0657180-AAFA-43D2-AFCA-041B327F09A4}" type="pres">
      <dgm:prSet presAssocID="{B0D7950E-B62A-4C91-9756-B203D72A8C4D}" presName="LevelTwoTextNode" presStyleLbl="node2" presStyleIdx="0" presStyleCnt="6">
        <dgm:presLayoutVars>
          <dgm:chPref val="3"/>
        </dgm:presLayoutVars>
      </dgm:prSet>
      <dgm:spPr/>
      <dgm:t>
        <a:bodyPr/>
        <a:lstStyle/>
        <a:p>
          <a:endParaRPr lang="es-MX"/>
        </a:p>
      </dgm:t>
    </dgm:pt>
    <dgm:pt modelId="{4A476CA9-4F20-43EA-90EC-66DC8FD66658}" type="pres">
      <dgm:prSet presAssocID="{B0D7950E-B62A-4C91-9756-B203D72A8C4D}" presName="level3hierChild" presStyleCnt="0"/>
      <dgm:spPr/>
    </dgm:pt>
    <dgm:pt modelId="{32EA6F61-11A1-4319-B0AF-5BA2E3F5C471}" type="pres">
      <dgm:prSet presAssocID="{C7E25C90-B2F3-4EAF-8759-0D92C73974EC}" presName="conn2-1" presStyleLbl="parChTrans1D2" presStyleIdx="1" presStyleCnt="6"/>
      <dgm:spPr/>
      <dgm:t>
        <a:bodyPr/>
        <a:lstStyle/>
        <a:p>
          <a:endParaRPr lang="es-MX"/>
        </a:p>
      </dgm:t>
    </dgm:pt>
    <dgm:pt modelId="{819DADE7-6EE7-4BD1-A4CE-F850FF4B6D2D}" type="pres">
      <dgm:prSet presAssocID="{C7E25C90-B2F3-4EAF-8759-0D92C73974EC}" presName="connTx" presStyleLbl="parChTrans1D2" presStyleIdx="1" presStyleCnt="6"/>
      <dgm:spPr/>
      <dgm:t>
        <a:bodyPr/>
        <a:lstStyle/>
        <a:p>
          <a:endParaRPr lang="es-MX"/>
        </a:p>
      </dgm:t>
    </dgm:pt>
    <dgm:pt modelId="{FB14CF7C-4A03-403B-8614-3F02C7F815C8}" type="pres">
      <dgm:prSet presAssocID="{73AFF240-1D55-4E44-9859-7E995EC2FF12}" presName="root2" presStyleCnt="0"/>
      <dgm:spPr/>
    </dgm:pt>
    <dgm:pt modelId="{9E6F0233-3D6A-4DE6-A96D-2275ABBD61E1}" type="pres">
      <dgm:prSet presAssocID="{73AFF240-1D55-4E44-9859-7E995EC2FF12}" presName="LevelTwoTextNode" presStyleLbl="node2" presStyleIdx="1" presStyleCnt="6">
        <dgm:presLayoutVars>
          <dgm:chPref val="3"/>
        </dgm:presLayoutVars>
      </dgm:prSet>
      <dgm:spPr/>
      <dgm:t>
        <a:bodyPr/>
        <a:lstStyle/>
        <a:p>
          <a:endParaRPr lang="es-MX"/>
        </a:p>
      </dgm:t>
    </dgm:pt>
    <dgm:pt modelId="{2E331185-3BBB-413B-9B54-60081FE0B4A2}" type="pres">
      <dgm:prSet presAssocID="{73AFF240-1D55-4E44-9859-7E995EC2FF12}" presName="level3hierChild" presStyleCnt="0"/>
      <dgm:spPr/>
    </dgm:pt>
    <dgm:pt modelId="{98AD99F6-866B-4514-AAC3-986EC7841AEB}" type="pres">
      <dgm:prSet presAssocID="{724C706B-5415-45CF-821B-1D611BBBBA66}" presName="conn2-1" presStyleLbl="parChTrans1D2" presStyleIdx="2" presStyleCnt="6"/>
      <dgm:spPr/>
      <dgm:t>
        <a:bodyPr/>
        <a:lstStyle/>
        <a:p>
          <a:endParaRPr lang="es-MX"/>
        </a:p>
      </dgm:t>
    </dgm:pt>
    <dgm:pt modelId="{FADD5572-29B9-474A-811F-40AAD6191554}" type="pres">
      <dgm:prSet presAssocID="{724C706B-5415-45CF-821B-1D611BBBBA66}" presName="connTx" presStyleLbl="parChTrans1D2" presStyleIdx="2" presStyleCnt="6"/>
      <dgm:spPr/>
      <dgm:t>
        <a:bodyPr/>
        <a:lstStyle/>
        <a:p>
          <a:endParaRPr lang="es-MX"/>
        </a:p>
      </dgm:t>
    </dgm:pt>
    <dgm:pt modelId="{B63E4F0C-E91C-4360-8B87-1C6FA053BB28}" type="pres">
      <dgm:prSet presAssocID="{0C2CDF23-8C98-4438-8E84-A48C1D0F7D57}" presName="root2" presStyleCnt="0"/>
      <dgm:spPr/>
    </dgm:pt>
    <dgm:pt modelId="{6A02240B-5E69-4284-ACC4-08583364B3C6}" type="pres">
      <dgm:prSet presAssocID="{0C2CDF23-8C98-4438-8E84-A48C1D0F7D57}" presName="LevelTwoTextNode" presStyleLbl="node2" presStyleIdx="2" presStyleCnt="6">
        <dgm:presLayoutVars>
          <dgm:chPref val="3"/>
        </dgm:presLayoutVars>
      </dgm:prSet>
      <dgm:spPr/>
      <dgm:t>
        <a:bodyPr/>
        <a:lstStyle/>
        <a:p>
          <a:endParaRPr lang="es-MX"/>
        </a:p>
      </dgm:t>
    </dgm:pt>
    <dgm:pt modelId="{F20B80EA-E5F4-4CE0-9D03-220744A4CB90}" type="pres">
      <dgm:prSet presAssocID="{0C2CDF23-8C98-4438-8E84-A48C1D0F7D57}" presName="level3hierChild" presStyleCnt="0"/>
      <dgm:spPr/>
    </dgm:pt>
    <dgm:pt modelId="{3E163052-F912-427E-B588-F4592371E9C9}" type="pres">
      <dgm:prSet presAssocID="{2DEA8982-2C66-4AEB-BEE9-14B6AA45A9F7}" presName="conn2-1" presStyleLbl="parChTrans1D2" presStyleIdx="3" presStyleCnt="6"/>
      <dgm:spPr/>
      <dgm:t>
        <a:bodyPr/>
        <a:lstStyle/>
        <a:p>
          <a:endParaRPr lang="es-MX"/>
        </a:p>
      </dgm:t>
    </dgm:pt>
    <dgm:pt modelId="{A4297337-C46D-4365-A920-6072591891FD}" type="pres">
      <dgm:prSet presAssocID="{2DEA8982-2C66-4AEB-BEE9-14B6AA45A9F7}" presName="connTx" presStyleLbl="parChTrans1D2" presStyleIdx="3" presStyleCnt="6"/>
      <dgm:spPr/>
      <dgm:t>
        <a:bodyPr/>
        <a:lstStyle/>
        <a:p>
          <a:endParaRPr lang="es-MX"/>
        </a:p>
      </dgm:t>
    </dgm:pt>
    <dgm:pt modelId="{4E34F625-D600-41E9-B639-8D80AE0F84E2}" type="pres">
      <dgm:prSet presAssocID="{B38B44B3-2DF8-4E94-BA2F-7A785EAD3409}" presName="root2" presStyleCnt="0"/>
      <dgm:spPr/>
    </dgm:pt>
    <dgm:pt modelId="{074F8FC6-B1D1-4FB1-8E32-BD99D7902804}" type="pres">
      <dgm:prSet presAssocID="{B38B44B3-2DF8-4E94-BA2F-7A785EAD3409}" presName="LevelTwoTextNode" presStyleLbl="node2" presStyleIdx="3" presStyleCnt="6">
        <dgm:presLayoutVars>
          <dgm:chPref val="3"/>
        </dgm:presLayoutVars>
      </dgm:prSet>
      <dgm:spPr/>
      <dgm:t>
        <a:bodyPr/>
        <a:lstStyle/>
        <a:p>
          <a:endParaRPr lang="es-MX"/>
        </a:p>
      </dgm:t>
    </dgm:pt>
    <dgm:pt modelId="{690815FF-B749-4250-B0FB-44E4849EA53A}" type="pres">
      <dgm:prSet presAssocID="{B38B44B3-2DF8-4E94-BA2F-7A785EAD3409}" presName="level3hierChild" presStyleCnt="0"/>
      <dgm:spPr/>
    </dgm:pt>
    <dgm:pt modelId="{8971F15C-EE8D-4ED1-9D4A-7539A6FB79EF}" type="pres">
      <dgm:prSet presAssocID="{09700511-4733-477D-AC06-3496B76DCE64}" presName="conn2-1" presStyleLbl="parChTrans1D2" presStyleIdx="4" presStyleCnt="6"/>
      <dgm:spPr/>
      <dgm:t>
        <a:bodyPr/>
        <a:lstStyle/>
        <a:p>
          <a:endParaRPr lang="es-MX"/>
        </a:p>
      </dgm:t>
    </dgm:pt>
    <dgm:pt modelId="{D4AF3AF4-36D8-4F98-9F30-0D0980E5B7DB}" type="pres">
      <dgm:prSet presAssocID="{09700511-4733-477D-AC06-3496B76DCE64}" presName="connTx" presStyleLbl="parChTrans1D2" presStyleIdx="4" presStyleCnt="6"/>
      <dgm:spPr/>
      <dgm:t>
        <a:bodyPr/>
        <a:lstStyle/>
        <a:p>
          <a:endParaRPr lang="es-MX"/>
        </a:p>
      </dgm:t>
    </dgm:pt>
    <dgm:pt modelId="{4D9BE0B5-45A7-4352-A34A-99FA1FC0DE92}" type="pres">
      <dgm:prSet presAssocID="{9F6D0AB1-05B6-4DA9-BC4D-72E46BAA98B4}" presName="root2" presStyleCnt="0"/>
      <dgm:spPr/>
    </dgm:pt>
    <dgm:pt modelId="{6FB5B038-8C29-472A-840F-4A15CD94186A}" type="pres">
      <dgm:prSet presAssocID="{9F6D0AB1-05B6-4DA9-BC4D-72E46BAA98B4}" presName="LevelTwoTextNode" presStyleLbl="node2" presStyleIdx="4" presStyleCnt="6">
        <dgm:presLayoutVars>
          <dgm:chPref val="3"/>
        </dgm:presLayoutVars>
      </dgm:prSet>
      <dgm:spPr/>
      <dgm:t>
        <a:bodyPr/>
        <a:lstStyle/>
        <a:p>
          <a:endParaRPr lang="es-MX"/>
        </a:p>
      </dgm:t>
    </dgm:pt>
    <dgm:pt modelId="{826A3F76-0318-451F-B444-DE35E77986FD}" type="pres">
      <dgm:prSet presAssocID="{9F6D0AB1-05B6-4DA9-BC4D-72E46BAA98B4}" presName="level3hierChild" presStyleCnt="0"/>
      <dgm:spPr/>
    </dgm:pt>
    <dgm:pt modelId="{C0129097-9AB8-4098-BDDC-E8C36847BBA7}" type="pres">
      <dgm:prSet presAssocID="{607B5A1D-6BF3-434F-8396-B6BD998D4EF8}" presName="conn2-1" presStyleLbl="parChTrans1D2" presStyleIdx="5" presStyleCnt="6"/>
      <dgm:spPr/>
      <dgm:t>
        <a:bodyPr/>
        <a:lstStyle/>
        <a:p>
          <a:endParaRPr lang="es-MX"/>
        </a:p>
      </dgm:t>
    </dgm:pt>
    <dgm:pt modelId="{9152FD1D-3F0C-4EA9-B22B-DB34851C6D20}" type="pres">
      <dgm:prSet presAssocID="{607B5A1D-6BF3-434F-8396-B6BD998D4EF8}" presName="connTx" presStyleLbl="parChTrans1D2" presStyleIdx="5" presStyleCnt="6"/>
      <dgm:spPr/>
      <dgm:t>
        <a:bodyPr/>
        <a:lstStyle/>
        <a:p>
          <a:endParaRPr lang="es-MX"/>
        </a:p>
      </dgm:t>
    </dgm:pt>
    <dgm:pt modelId="{6F458BB1-8E56-4B02-9B8A-227877966728}" type="pres">
      <dgm:prSet presAssocID="{BDD4141D-E3AE-4BCD-B29C-6200C878C2B6}" presName="root2" presStyleCnt="0"/>
      <dgm:spPr/>
    </dgm:pt>
    <dgm:pt modelId="{55669C36-BCC3-4441-A57B-D54E55B582CF}" type="pres">
      <dgm:prSet presAssocID="{BDD4141D-E3AE-4BCD-B29C-6200C878C2B6}" presName="LevelTwoTextNode" presStyleLbl="node2" presStyleIdx="5" presStyleCnt="6">
        <dgm:presLayoutVars>
          <dgm:chPref val="3"/>
        </dgm:presLayoutVars>
      </dgm:prSet>
      <dgm:spPr/>
      <dgm:t>
        <a:bodyPr/>
        <a:lstStyle/>
        <a:p>
          <a:endParaRPr lang="es-MX"/>
        </a:p>
      </dgm:t>
    </dgm:pt>
    <dgm:pt modelId="{960463FC-E316-4EC8-9B33-7E2D5686E572}" type="pres">
      <dgm:prSet presAssocID="{BDD4141D-E3AE-4BCD-B29C-6200C878C2B6}" presName="level3hierChild" presStyleCnt="0"/>
      <dgm:spPr/>
    </dgm:pt>
  </dgm:ptLst>
  <dgm:cxnLst>
    <dgm:cxn modelId="{708C0C80-5E32-4A32-9C1F-74179DCA2C41}" type="presOf" srcId="{C7E25C90-B2F3-4EAF-8759-0D92C73974EC}" destId="{32EA6F61-11A1-4319-B0AF-5BA2E3F5C471}" srcOrd="0" destOrd="0" presId="urn:microsoft.com/office/officeart/2008/layout/HorizontalMultiLevelHierarchy"/>
    <dgm:cxn modelId="{38966BE6-9FCE-4C87-8C98-CD2C371E0205}" type="presOf" srcId="{724C706B-5415-45CF-821B-1D611BBBBA66}" destId="{FADD5572-29B9-474A-811F-40AAD6191554}" srcOrd="1" destOrd="0" presId="urn:microsoft.com/office/officeart/2008/layout/HorizontalMultiLevelHierarchy"/>
    <dgm:cxn modelId="{B1FDE098-3C32-4AB5-91F8-0027FD064BBF}" type="presOf" srcId="{C7E25C90-B2F3-4EAF-8759-0D92C73974EC}" destId="{819DADE7-6EE7-4BD1-A4CE-F850FF4B6D2D}" srcOrd="1" destOrd="0" presId="urn:microsoft.com/office/officeart/2008/layout/HorizontalMultiLevelHierarchy"/>
    <dgm:cxn modelId="{7CFA4893-988C-465D-BCED-A08AFC3A0D4D}" type="presOf" srcId="{BDD4141D-E3AE-4BCD-B29C-6200C878C2B6}" destId="{55669C36-BCC3-4441-A57B-D54E55B582CF}" srcOrd="0" destOrd="0" presId="urn:microsoft.com/office/officeart/2008/layout/HorizontalMultiLevelHierarchy"/>
    <dgm:cxn modelId="{FED6CB6D-5894-44FC-B676-B99FCFC3A89F}" srcId="{90D7EBFD-DB22-4791-9CB8-4B9D62191123}" destId="{B0D7950E-B62A-4C91-9756-B203D72A8C4D}" srcOrd="0" destOrd="0" parTransId="{D10ED17F-835D-4BC6-B2A3-0FBD1A960DA7}" sibTransId="{DD5669BD-954F-443C-821E-8F1AFE3721D1}"/>
    <dgm:cxn modelId="{859161D2-A8BA-4C86-83DD-5B2A0BBF59A3}" type="presOf" srcId="{09700511-4733-477D-AC06-3496B76DCE64}" destId="{D4AF3AF4-36D8-4F98-9F30-0D0980E5B7DB}" srcOrd="1" destOrd="0" presId="urn:microsoft.com/office/officeart/2008/layout/HorizontalMultiLevelHierarchy"/>
    <dgm:cxn modelId="{E436E666-6C1E-4F77-AE19-37D6913FE943}" type="presOf" srcId="{90D7EBFD-DB22-4791-9CB8-4B9D62191123}" destId="{CE7DB722-225D-4A37-B8EB-785A903E7A15}" srcOrd="0" destOrd="0" presId="urn:microsoft.com/office/officeart/2008/layout/HorizontalMultiLevelHierarchy"/>
    <dgm:cxn modelId="{64D67E51-8848-413F-881B-C9117711B1A6}" srcId="{90D7EBFD-DB22-4791-9CB8-4B9D62191123}" destId="{B38B44B3-2DF8-4E94-BA2F-7A785EAD3409}" srcOrd="3" destOrd="0" parTransId="{2DEA8982-2C66-4AEB-BEE9-14B6AA45A9F7}" sibTransId="{54ED77BE-A554-4315-96AF-1FB4CD3F70D6}"/>
    <dgm:cxn modelId="{E96E8EFA-9215-49E6-9CF4-3D55F506F598}" type="presOf" srcId="{607B5A1D-6BF3-434F-8396-B6BD998D4EF8}" destId="{C0129097-9AB8-4098-BDDC-E8C36847BBA7}" srcOrd="0" destOrd="0" presId="urn:microsoft.com/office/officeart/2008/layout/HorizontalMultiLevelHierarchy"/>
    <dgm:cxn modelId="{15BE76E0-2184-4C61-9450-048D800F96F8}" type="presOf" srcId="{73AFF240-1D55-4E44-9859-7E995EC2FF12}" destId="{9E6F0233-3D6A-4DE6-A96D-2275ABBD61E1}" srcOrd="0" destOrd="0" presId="urn:microsoft.com/office/officeart/2008/layout/HorizontalMultiLevelHierarchy"/>
    <dgm:cxn modelId="{B1954A10-8470-401E-9856-3C0E2498B9EC}" type="presOf" srcId="{B0D7950E-B62A-4C91-9756-B203D72A8C4D}" destId="{B0657180-AAFA-43D2-AFCA-041B327F09A4}" srcOrd="0" destOrd="0" presId="urn:microsoft.com/office/officeart/2008/layout/HorizontalMultiLevelHierarchy"/>
    <dgm:cxn modelId="{AD795F7D-2BC2-4880-B0F7-067A8B27E297}" type="presOf" srcId="{B38B44B3-2DF8-4E94-BA2F-7A785EAD3409}" destId="{074F8FC6-B1D1-4FB1-8E32-BD99D7902804}" srcOrd="0" destOrd="0" presId="urn:microsoft.com/office/officeart/2008/layout/HorizontalMultiLevelHierarchy"/>
    <dgm:cxn modelId="{5E005B71-950D-4358-8D7D-7325794385C5}" srcId="{90D7EBFD-DB22-4791-9CB8-4B9D62191123}" destId="{0C2CDF23-8C98-4438-8E84-A48C1D0F7D57}" srcOrd="2" destOrd="0" parTransId="{724C706B-5415-45CF-821B-1D611BBBBA66}" sibTransId="{CDEE59B7-1A4D-4186-AFA5-356B14975CD2}"/>
    <dgm:cxn modelId="{CDEC1E4B-9291-4EA2-A0F8-585A790DF597}" type="presOf" srcId="{2DEA8982-2C66-4AEB-BEE9-14B6AA45A9F7}" destId="{3E163052-F912-427E-B588-F4592371E9C9}" srcOrd="0" destOrd="0" presId="urn:microsoft.com/office/officeart/2008/layout/HorizontalMultiLevelHierarchy"/>
    <dgm:cxn modelId="{DD458130-5ED2-46C5-B328-99184982BCEA}" type="presOf" srcId="{0C2CDF23-8C98-4438-8E84-A48C1D0F7D57}" destId="{6A02240B-5E69-4284-ACC4-08583364B3C6}" srcOrd="0" destOrd="0" presId="urn:microsoft.com/office/officeart/2008/layout/HorizontalMultiLevelHierarchy"/>
    <dgm:cxn modelId="{499156F2-2129-49DD-A143-87ADDC49C93A}" srcId="{90D7EBFD-DB22-4791-9CB8-4B9D62191123}" destId="{73AFF240-1D55-4E44-9859-7E995EC2FF12}" srcOrd="1" destOrd="0" parTransId="{C7E25C90-B2F3-4EAF-8759-0D92C73974EC}" sibTransId="{A77E880B-C64F-490B-9C2C-897F9D9C2244}"/>
    <dgm:cxn modelId="{06531BE4-26AE-4796-90AB-B3FED0E6DDF3}" type="presOf" srcId="{D10ED17F-835D-4BC6-B2A3-0FBD1A960DA7}" destId="{F655C749-3159-4B35-875D-7EF9317A536D}" srcOrd="0" destOrd="0" presId="urn:microsoft.com/office/officeart/2008/layout/HorizontalMultiLevelHierarchy"/>
    <dgm:cxn modelId="{7C4FAECB-371A-4936-A3A7-9B3944D4CB70}" srcId="{3BD9A1E6-D95C-4F3A-8DA9-055D5E7FAE6A}" destId="{90D7EBFD-DB22-4791-9CB8-4B9D62191123}" srcOrd="0" destOrd="0" parTransId="{F01E32D0-EFA8-48A1-A760-2C78B60229F8}" sibTransId="{0C912B78-6942-4293-B6A6-AEC02348B9A3}"/>
    <dgm:cxn modelId="{F1AED743-3636-4493-9397-A6624713A88A}" srcId="{90D7EBFD-DB22-4791-9CB8-4B9D62191123}" destId="{9F6D0AB1-05B6-4DA9-BC4D-72E46BAA98B4}" srcOrd="4" destOrd="0" parTransId="{09700511-4733-477D-AC06-3496B76DCE64}" sibTransId="{1BF83EBE-6C3B-4936-8731-04C932B4733F}"/>
    <dgm:cxn modelId="{86DB1857-1F37-4E26-A1EC-095739E32493}" type="presOf" srcId="{607B5A1D-6BF3-434F-8396-B6BD998D4EF8}" destId="{9152FD1D-3F0C-4EA9-B22B-DB34851C6D20}" srcOrd="1" destOrd="0" presId="urn:microsoft.com/office/officeart/2008/layout/HorizontalMultiLevelHierarchy"/>
    <dgm:cxn modelId="{1DCAE414-E315-409B-8A53-060F788F56EB}" type="presOf" srcId="{09700511-4733-477D-AC06-3496B76DCE64}" destId="{8971F15C-EE8D-4ED1-9D4A-7539A6FB79EF}" srcOrd="0" destOrd="0" presId="urn:microsoft.com/office/officeart/2008/layout/HorizontalMultiLevelHierarchy"/>
    <dgm:cxn modelId="{435C5940-23C1-40E0-99A3-1ADA28A89922}" type="presOf" srcId="{724C706B-5415-45CF-821B-1D611BBBBA66}" destId="{98AD99F6-866B-4514-AAC3-986EC7841AEB}" srcOrd="0" destOrd="0" presId="urn:microsoft.com/office/officeart/2008/layout/HorizontalMultiLevelHierarchy"/>
    <dgm:cxn modelId="{68B5D5A0-7448-4D82-8599-FBA46520B9AF}" type="presOf" srcId="{2DEA8982-2C66-4AEB-BEE9-14B6AA45A9F7}" destId="{A4297337-C46D-4365-A920-6072591891FD}" srcOrd="1" destOrd="0" presId="urn:microsoft.com/office/officeart/2008/layout/HorizontalMultiLevelHierarchy"/>
    <dgm:cxn modelId="{15924DDC-3A44-4A18-9DA3-657EFD9EA79E}" type="presOf" srcId="{3BD9A1E6-D95C-4F3A-8DA9-055D5E7FAE6A}" destId="{D9F63B76-302C-4A30-BFB5-BA49E2B22D00}" srcOrd="0" destOrd="0" presId="urn:microsoft.com/office/officeart/2008/layout/HorizontalMultiLevelHierarchy"/>
    <dgm:cxn modelId="{493458DE-B092-4E31-8884-4FE72E69B43E}" srcId="{90D7EBFD-DB22-4791-9CB8-4B9D62191123}" destId="{BDD4141D-E3AE-4BCD-B29C-6200C878C2B6}" srcOrd="5" destOrd="0" parTransId="{607B5A1D-6BF3-434F-8396-B6BD998D4EF8}" sibTransId="{AB4B6393-52E1-467B-833A-E8626F88BB73}"/>
    <dgm:cxn modelId="{AC2B2CD9-A9B2-41FC-A387-4682B45B5DA1}" type="presOf" srcId="{D10ED17F-835D-4BC6-B2A3-0FBD1A960DA7}" destId="{D13F7D17-5A58-418E-80CD-2B5294FFD4BC}" srcOrd="1" destOrd="0" presId="urn:microsoft.com/office/officeart/2008/layout/HorizontalMultiLevelHierarchy"/>
    <dgm:cxn modelId="{D9DB31DB-51B6-4A11-9B4D-8F9C0A1DD8CA}" type="presOf" srcId="{9F6D0AB1-05B6-4DA9-BC4D-72E46BAA98B4}" destId="{6FB5B038-8C29-472A-840F-4A15CD94186A}" srcOrd="0" destOrd="0" presId="urn:microsoft.com/office/officeart/2008/layout/HorizontalMultiLevelHierarchy"/>
    <dgm:cxn modelId="{F6B48D53-1266-45EA-B411-0E3DE06B6889}" type="presParOf" srcId="{D9F63B76-302C-4A30-BFB5-BA49E2B22D00}" destId="{A14E8FE6-8AA9-4395-903D-21BEF9C1DCB2}" srcOrd="0" destOrd="0" presId="urn:microsoft.com/office/officeart/2008/layout/HorizontalMultiLevelHierarchy"/>
    <dgm:cxn modelId="{A9BC3724-1500-4BB9-B7A2-A0C4E5EE97BE}" type="presParOf" srcId="{A14E8FE6-8AA9-4395-903D-21BEF9C1DCB2}" destId="{CE7DB722-225D-4A37-B8EB-785A903E7A15}" srcOrd="0" destOrd="0" presId="urn:microsoft.com/office/officeart/2008/layout/HorizontalMultiLevelHierarchy"/>
    <dgm:cxn modelId="{BD273DD8-B3B8-4D91-A023-1BB4D851BB25}" type="presParOf" srcId="{A14E8FE6-8AA9-4395-903D-21BEF9C1DCB2}" destId="{BF560361-BD05-41E3-B550-4214BABEFF95}" srcOrd="1" destOrd="0" presId="urn:microsoft.com/office/officeart/2008/layout/HorizontalMultiLevelHierarchy"/>
    <dgm:cxn modelId="{A1421A0C-FF79-422C-B745-222BA1311CF1}" type="presParOf" srcId="{BF560361-BD05-41E3-B550-4214BABEFF95}" destId="{F655C749-3159-4B35-875D-7EF9317A536D}" srcOrd="0" destOrd="0" presId="urn:microsoft.com/office/officeart/2008/layout/HorizontalMultiLevelHierarchy"/>
    <dgm:cxn modelId="{EC90DE2A-6DEE-4A95-B5FB-2D3A3407F360}" type="presParOf" srcId="{F655C749-3159-4B35-875D-7EF9317A536D}" destId="{D13F7D17-5A58-418E-80CD-2B5294FFD4BC}" srcOrd="0" destOrd="0" presId="urn:microsoft.com/office/officeart/2008/layout/HorizontalMultiLevelHierarchy"/>
    <dgm:cxn modelId="{BF8B9736-FB1F-4E6E-A22F-C1A4095F49AE}" type="presParOf" srcId="{BF560361-BD05-41E3-B550-4214BABEFF95}" destId="{01723147-CCC4-4B83-8C31-DDDC5A0EC515}" srcOrd="1" destOrd="0" presId="urn:microsoft.com/office/officeart/2008/layout/HorizontalMultiLevelHierarchy"/>
    <dgm:cxn modelId="{D0F23474-2FDF-40C8-BA3E-8ABAEFE53D96}" type="presParOf" srcId="{01723147-CCC4-4B83-8C31-DDDC5A0EC515}" destId="{B0657180-AAFA-43D2-AFCA-041B327F09A4}" srcOrd="0" destOrd="0" presId="urn:microsoft.com/office/officeart/2008/layout/HorizontalMultiLevelHierarchy"/>
    <dgm:cxn modelId="{F48E003A-4BD1-41F1-BCBB-4EA54E646639}" type="presParOf" srcId="{01723147-CCC4-4B83-8C31-DDDC5A0EC515}" destId="{4A476CA9-4F20-43EA-90EC-66DC8FD66658}" srcOrd="1" destOrd="0" presId="urn:microsoft.com/office/officeart/2008/layout/HorizontalMultiLevelHierarchy"/>
    <dgm:cxn modelId="{C6C8D29D-D42C-4A5E-9CAD-E3C1B6066083}" type="presParOf" srcId="{BF560361-BD05-41E3-B550-4214BABEFF95}" destId="{32EA6F61-11A1-4319-B0AF-5BA2E3F5C471}" srcOrd="2" destOrd="0" presId="urn:microsoft.com/office/officeart/2008/layout/HorizontalMultiLevelHierarchy"/>
    <dgm:cxn modelId="{870BC731-CDEE-47B5-9A87-0CD3455E97E9}" type="presParOf" srcId="{32EA6F61-11A1-4319-B0AF-5BA2E3F5C471}" destId="{819DADE7-6EE7-4BD1-A4CE-F850FF4B6D2D}" srcOrd="0" destOrd="0" presId="urn:microsoft.com/office/officeart/2008/layout/HorizontalMultiLevelHierarchy"/>
    <dgm:cxn modelId="{38EB9012-7D49-44E6-B286-4A55F2220263}" type="presParOf" srcId="{BF560361-BD05-41E3-B550-4214BABEFF95}" destId="{FB14CF7C-4A03-403B-8614-3F02C7F815C8}" srcOrd="3" destOrd="0" presId="urn:microsoft.com/office/officeart/2008/layout/HorizontalMultiLevelHierarchy"/>
    <dgm:cxn modelId="{CF6D659A-E25D-4138-9793-73A8D95BBFDA}" type="presParOf" srcId="{FB14CF7C-4A03-403B-8614-3F02C7F815C8}" destId="{9E6F0233-3D6A-4DE6-A96D-2275ABBD61E1}" srcOrd="0" destOrd="0" presId="urn:microsoft.com/office/officeart/2008/layout/HorizontalMultiLevelHierarchy"/>
    <dgm:cxn modelId="{CE9F2AB3-37DB-4715-9AE9-93681FF86BEB}" type="presParOf" srcId="{FB14CF7C-4A03-403B-8614-3F02C7F815C8}" destId="{2E331185-3BBB-413B-9B54-60081FE0B4A2}" srcOrd="1" destOrd="0" presId="urn:microsoft.com/office/officeart/2008/layout/HorizontalMultiLevelHierarchy"/>
    <dgm:cxn modelId="{7E7E3119-4652-4FA2-B5CA-85ECB5637E45}" type="presParOf" srcId="{BF560361-BD05-41E3-B550-4214BABEFF95}" destId="{98AD99F6-866B-4514-AAC3-986EC7841AEB}" srcOrd="4" destOrd="0" presId="urn:microsoft.com/office/officeart/2008/layout/HorizontalMultiLevelHierarchy"/>
    <dgm:cxn modelId="{176A213C-0F55-4B04-9C47-1E0A74D3BBFA}" type="presParOf" srcId="{98AD99F6-866B-4514-AAC3-986EC7841AEB}" destId="{FADD5572-29B9-474A-811F-40AAD6191554}" srcOrd="0" destOrd="0" presId="urn:microsoft.com/office/officeart/2008/layout/HorizontalMultiLevelHierarchy"/>
    <dgm:cxn modelId="{35F921AC-E4C8-48CF-81E9-026E27A0E8B8}" type="presParOf" srcId="{BF560361-BD05-41E3-B550-4214BABEFF95}" destId="{B63E4F0C-E91C-4360-8B87-1C6FA053BB28}" srcOrd="5" destOrd="0" presId="urn:microsoft.com/office/officeart/2008/layout/HorizontalMultiLevelHierarchy"/>
    <dgm:cxn modelId="{A7A37A91-2317-47CF-AEE7-216E8776D337}" type="presParOf" srcId="{B63E4F0C-E91C-4360-8B87-1C6FA053BB28}" destId="{6A02240B-5E69-4284-ACC4-08583364B3C6}" srcOrd="0" destOrd="0" presId="urn:microsoft.com/office/officeart/2008/layout/HorizontalMultiLevelHierarchy"/>
    <dgm:cxn modelId="{92C705A8-6B69-4E03-A3A0-94BDB302F849}" type="presParOf" srcId="{B63E4F0C-E91C-4360-8B87-1C6FA053BB28}" destId="{F20B80EA-E5F4-4CE0-9D03-220744A4CB90}" srcOrd="1" destOrd="0" presId="urn:microsoft.com/office/officeart/2008/layout/HorizontalMultiLevelHierarchy"/>
    <dgm:cxn modelId="{513ED750-A7B3-4433-9740-2F3787EDB665}" type="presParOf" srcId="{BF560361-BD05-41E3-B550-4214BABEFF95}" destId="{3E163052-F912-427E-B588-F4592371E9C9}" srcOrd="6" destOrd="0" presId="urn:microsoft.com/office/officeart/2008/layout/HorizontalMultiLevelHierarchy"/>
    <dgm:cxn modelId="{355887EA-9E13-4525-8B8C-A0FF63AB8A6D}" type="presParOf" srcId="{3E163052-F912-427E-B588-F4592371E9C9}" destId="{A4297337-C46D-4365-A920-6072591891FD}" srcOrd="0" destOrd="0" presId="urn:microsoft.com/office/officeart/2008/layout/HorizontalMultiLevelHierarchy"/>
    <dgm:cxn modelId="{8CE581E7-576F-45A4-8D23-8F5B3A2BF736}" type="presParOf" srcId="{BF560361-BD05-41E3-B550-4214BABEFF95}" destId="{4E34F625-D600-41E9-B639-8D80AE0F84E2}" srcOrd="7" destOrd="0" presId="urn:microsoft.com/office/officeart/2008/layout/HorizontalMultiLevelHierarchy"/>
    <dgm:cxn modelId="{D3ED863A-B4D6-4102-A51C-8D72F10FD1EA}" type="presParOf" srcId="{4E34F625-D600-41E9-B639-8D80AE0F84E2}" destId="{074F8FC6-B1D1-4FB1-8E32-BD99D7902804}" srcOrd="0" destOrd="0" presId="urn:microsoft.com/office/officeart/2008/layout/HorizontalMultiLevelHierarchy"/>
    <dgm:cxn modelId="{1142B678-1D24-4E83-B62C-CBEB91DE5E22}" type="presParOf" srcId="{4E34F625-D600-41E9-B639-8D80AE0F84E2}" destId="{690815FF-B749-4250-B0FB-44E4849EA53A}" srcOrd="1" destOrd="0" presId="urn:microsoft.com/office/officeart/2008/layout/HorizontalMultiLevelHierarchy"/>
    <dgm:cxn modelId="{CF970456-7504-4191-8148-9F00B50A0E80}" type="presParOf" srcId="{BF560361-BD05-41E3-B550-4214BABEFF95}" destId="{8971F15C-EE8D-4ED1-9D4A-7539A6FB79EF}" srcOrd="8" destOrd="0" presId="urn:microsoft.com/office/officeart/2008/layout/HorizontalMultiLevelHierarchy"/>
    <dgm:cxn modelId="{497D19CB-6274-4FBD-9CE3-B16FE1D3638B}" type="presParOf" srcId="{8971F15C-EE8D-4ED1-9D4A-7539A6FB79EF}" destId="{D4AF3AF4-36D8-4F98-9F30-0D0980E5B7DB}" srcOrd="0" destOrd="0" presId="urn:microsoft.com/office/officeart/2008/layout/HorizontalMultiLevelHierarchy"/>
    <dgm:cxn modelId="{9A82B3C6-B774-41F3-B8E7-7C6F9455FE17}" type="presParOf" srcId="{BF560361-BD05-41E3-B550-4214BABEFF95}" destId="{4D9BE0B5-45A7-4352-A34A-99FA1FC0DE92}" srcOrd="9" destOrd="0" presId="urn:microsoft.com/office/officeart/2008/layout/HorizontalMultiLevelHierarchy"/>
    <dgm:cxn modelId="{1C1A957D-A906-40DE-A63A-E8FF735ED3DA}" type="presParOf" srcId="{4D9BE0B5-45A7-4352-A34A-99FA1FC0DE92}" destId="{6FB5B038-8C29-472A-840F-4A15CD94186A}" srcOrd="0" destOrd="0" presId="urn:microsoft.com/office/officeart/2008/layout/HorizontalMultiLevelHierarchy"/>
    <dgm:cxn modelId="{3AF4BFA0-47BE-4CD9-9E7D-C5BB0EF92593}" type="presParOf" srcId="{4D9BE0B5-45A7-4352-A34A-99FA1FC0DE92}" destId="{826A3F76-0318-451F-B444-DE35E77986FD}" srcOrd="1" destOrd="0" presId="urn:microsoft.com/office/officeart/2008/layout/HorizontalMultiLevelHierarchy"/>
    <dgm:cxn modelId="{20DAA508-650C-4386-A0F0-77FBD7150639}" type="presParOf" srcId="{BF560361-BD05-41E3-B550-4214BABEFF95}" destId="{C0129097-9AB8-4098-BDDC-E8C36847BBA7}" srcOrd="10" destOrd="0" presId="urn:microsoft.com/office/officeart/2008/layout/HorizontalMultiLevelHierarchy"/>
    <dgm:cxn modelId="{70AF6A86-89FC-435F-8A2F-377C54898DAF}" type="presParOf" srcId="{C0129097-9AB8-4098-BDDC-E8C36847BBA7}" destId="{9152FD1D-3F0C-4EA9-B22B-DB34851C6D20}" srcOrd="0" destOrd="0" presId="urn:microsoft.com/office/officeart/2008/layout/HorizontalMultiLevelHierarchy"/>
    <dgm:cxn modelId="{614F5061-C864-48B1-89C2-24DCBF69736D}" type="presParOf" srcId="{BF560361-BD05-41E3-B550-4214BABEFF95}" destId="{6F458BB1-8E56-4B02-9B8A-227877966728}" srcOrd="11" destOrd="0" presId="urn:microsoft.com/office/officeart/2008/layout/HorizontalMultiLevelHierarchy"/>
    <dgm:cxn modelId="{61F7F2C9-D8D2-4083-BC8E-92F98C55B8CC}" type="presParOf" srcId="{6F458BB1-8E56-4B02-9B8A-227877966728}" destId="{55669C36-BCC3-4441-A57B-D54E55B582CF}" srcOrd="0" destOrd="0" presId="urn:microsoft.com/office/officeart/2008/layout/HorizontalMultiLevelHierarchy"/>
    <dgm:cxn modelId="{DA647566-1841-452A-8C44-C2839AB8A21C}" type="presParOf" srcId="{6F458BB1-8E56-4B02-9B8A-227877966728}" destId="{960463FC-E316-4EC8-9B33-7E2D5686E572}"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A81262-E730-4962-98B8-E38829E723BA}" type="doc">
      <dgm:prSet loTypeId="urn:microsoft.com/office/officeart/2008/layout/VerticalCurvedList" loCatId="list" qsTypeId="urn:microsoft.com/office/officeart/2005/8/quickstyle/simple1" qsCatId="simple" csTypeId="urn:microsoft.com/office/officeart/2005/8/colors/accent6_2" csCatId="accent6" phldr="1"/>
      <dgm:spPr/>
      <dgm:t>
        <a:bodyPr/>
        <a:lstStyle/>
        <a:p>
          <a:endParaRPr lang="es-MX"/>
        </a:p>
      </dgm:t>
    </dgm:pt>
    <dgm:pt modelId="{813AE4FE-A21F-42B8-A833-402B091AE3A1}">
      <dgm:prSet phldrT="[Texto]"/>
      <dgm:spPr/>
      <dgm:t>
        <a:bodyPr/>
        <a:lstStyle/>
        <a:p>
          <a:pPr algn="just"/>
          <a:r>
            <a:rPr lang="es-MX" b="1" dirty="0">
              <a:solidFill>
                <a:srgbClr val="404040"/>
              </a:solidFill>
            </a:rPr>
            <a:t>Al conjunto de documentos producidos orgánicamente por un sujeto obligado que se identifica con el nombre de este último. </a:t>
          </a:r>
        </a:p>
      </dgm:t>
    </dgm:pt>
    <dgm:pt modelId="{F5F5F61F-7756-4EE3-B5E8-1B13188BB03C}" type="parTrans" cxnId="{597B65BC-8F8D-4B5B-B17F-2E4C69407576}">
      <dgm:prSet/>
      <dgm:spPr/>
      <dgm:t>
        <a:bodyPr/>
        <a:lstStyle/>
        <a:p>
          <a:endParaRPr lang="es-MX"/>
        </a:p>
      </dgm:t>
    </dgm:pt>
    <dgm:pt modelId="{8E6F79B5-A74E-4122-BE3C-6B77D51F18BD}" type="sibTrans" cxnId="{597B65BC-8F8D-4B5B-B17F-2E4C69407576}">
      <dgm:prSet/>
      <dgm:spPr/>
      <dgm:t>
        <a:bodyPr/>
        <a:lstStyle/>
        <a:p>
          <a:endParaRPr lang="es-MX"/>
        </a:p>
      </dgm:t>
    </dgm:pt>
    <dgm:pt modelId="{71AAF7C7-A1B4-4265-9082-824E22688C5E}">
      <dgm:prSet phldrT="[Texto]"/>
      <dgm:spPr>
        <a:solidFill>
          <a:srgbClr val="00B0F0"/>
        </a:solidFill>
      </dgm:spPr>
      <dgm:t>
        <a:bodyPr/>
        <a:lstStyle/>
        <a:p>
          <a:pPr algn="just"/>
          <a:r>
            <a:rPr lang="es-MX" b="1" dirty="0">
              <a:solidFill>
                <a:srgbClr val="404040"/>
              </a:solidFill>
            </a:rPr>
            <a:t>A cada una de las divisiones del fondo documental basada en las atribuciones de cada sujeto obligado de conformidad con las disposiciones legales aplicables.</a:t>
          </a:r>
        </a:p>
      </dgm:t>
    </dgm:pt>
    <dgm:pt modelId="{50421373-AB63-4A2B-8F45-BE72F62E9C46}" type="parTrans" cxnId="{A03889BF-C43D-42C1-9693-DC834A07493D}">
      <dgm:prSet/>
      <dgm:spPr/>
      <dgm:t>
        <a:bodyPr/>
        <a:lstStyle/>
        <a:p>
          <a:endParaRPr lang="es-MX"/>
        </a:p>
      </dgm:t>
    </dgm:pt>
    <dgm:pt modelId="{C8B018E4-EA8B-4018-9E66-15D0A049255C}" type="sibTrans" cxnId="{A03889BF-C43D-42C1-9693-DC834A07493D}">
      <dgm:prSet/>
      <dgm:spPr/>
      <dgm:t>
        <a:bodyPr/>
        <a:lstStyle/>
        <a:p>
          <a:endParaRPr lang="es-MX"/>
        </a:p>
      </dgm:t>
    </dgm:pt>
    <dgm:pt modelId="{9ED3BD0F-D926-4E70-9461-711792950DE0}">
      <dgm:prSet phldrT="[Texto]"/>
      <dgm:spPr/>
      <dgm:t>
        <a:bodyPr/>
        <a:lstStyle/>
        <a:p>
          <a:pPr algn="just"/>
          <a:r>
            <a:rPr lang="es-MX" b="1" dirty="0">
              <a:solidFill>
                <a:srgbClr val="404040"/>
              </a:solidFill>
            </a:rPr>
            <a:t>A la división de una sección que corresponde al conjunto de documentos producidos en el desarrollo de una misma atribución general integrados en expedientes de acuerdo a un asunto, actividad o trámite específico.</a:t>
          </a:r>
        </a:p>
      </dgm:t>
    </dgm:pt>
    <dgm:pt modelId="{CA0826E8-039A-4EB4-92B4-9B5F2693DE25}" type="parTrans" cxnId="{32667420-6B59-4579-9082-60E55211338A}">
      <dgm:prSet/>
      <dgm:spPr/>
      <dgm:t>
        <a:bodyPr/>
        <a:lstStyle/>
        <a:p>
          <a:endParaRPr lang="es-MX"/>
        </a:p>
      </dgm:t>
    </dgm:pt>
    <dgm:pt modelId="{4B5F0200-44D5-4B88-A9C3-1534BA3354B2}" type="sibTrans" cxnId="{32667420-6B59-4579-9082-60E55211338A}">
      <dgm:prSet/>
      <dgm:spPr/>
      <dgm:t>
        <a:bodyPr/>
        <a:lstStyle/>
        <a:p>
          <a:endParaRPr lang="es-MX"/>
        </a:p>
      </dgm:t>
    </dgm:pt>
    <dgm:pt modelId="{C7C87043-5653-4743-9E15-6949AF44871D}" type="pres">
      <dgm:prSet presAssocID="{EEA81262-E730-4962-98B8-E38829E723BA}" presName="Name0" presStyleCnt="0">
        <dgm:presLayoutVars>
          <dgm:chMax val="7"/>
          <dgm:chPref val="7"/>
          <dgm:dir/>
        </dgm:presLayoutVars>
      </dgm:prSet>
      <dgm:spPr/>
      <dgm:t>
        <a:bodyPr/>
        <a:lstStyle/>
        <a:p>
          <a:endParaRPr lang="es-MX"/>
        </a:p>
      </dgm:t>
    </dgm:pt>
    <dgm:pt modelId="{4C9E84C5-C06D-49B5-B0DC-AB48BB7077B6}" type="pres">
      <dgm:prSet presAssocID="{EEA81262-E730-4962-98B8-E38829E723BA}" presName="Name1" presStyleCnt="0"/>
      <dgm:spPr/>
    </dgm:pt>
    <dgm:pt modelId="{D9C24095-BE82-4EDE-BF47-CD82DAB09EB9}" type="pres">
      <dgm:prSet presAssocID="{EEA81262-E730-4962-98B8-E38829E723BA}" presName="cycle" presStyleCnt="0"/>
      <dgm:spPr/>
    </dgm:pt>
    <dgm:pt modelId="{3D4F0543-BEEF-4076-9409-DF1FE223E95C}" type="pres">
      <dgm:prSet presAssocID="{EEA81262-E730-4962-98B8-E38829E723BA}" presName="srcNode" presStyleLbl="node1" presStyleIdx="0" presStyleCnt="3"/>
      <dgm:spPr/>
    </dgm:pt>
    <dgm:pt modelId="{45D4152B-1A7E-4BB2-969D-92B398394DB1}" type="pres">
      <dgm:prSet presAssocID="{EEA81262-E730-4962-98B8-E38829E723BA}" presName="conn" presStyleLbl="parChTrans1D2" presStyleIdx="0" presStyleCnt="1"/>
      <dgm:spPr/>
      <dgm:t>
        <a:bodyPr/>
        <a:lstStyle/>
        <a:p>
          <a:endParaRPr lang="es-MX"/>
        </a:p>
      </dgm:t>
    </dgm:pt>
    <dgm:pt modelId="{0D6A88CA-B64F-438C-AC21-28029C25BD35}" type="pres">
      <dgm:prSet presAssocID="{EEA81262-E730-4962-98B8-E38829E723BA}" presName="extraNode" presStyleLbl="node1" presStyleIdx="0" presStyleCnt="3"/>
      <dgm:spPr/>
    </dgm:pt>
    <dgm:pt modelId="{7426C1C1-894E-4B72-B4D0-2350D6B609FC}" type="pres">
      <dgm:prSet presAssocID="{EEA81262-E730-4962-98B8-E38829E723BA}" presName="dstNode" presStyleLbl="node1" presStyleIdx="0" presStyleCnt="3"/>
      <dgm:spPr/>
    </dgm:pt>
    <dgm:pt modelId="{AF368180-A6F4-415C-90FC-F3ADEC8269C4}" type="pres">
      <dgm:prSet presAssocID="{813AE4FE-A21F-42B8-A833-402B091AE3A1}" presName="text_1" presStyleLbl="node1" presStyleIdx="0" presStyleCnt="3">
        <dgm:presLayoutVars>
          <dgm:bulletEnabled val="1"/>
        </dgm:presLayoutVars>
      </dgm:prSet>
      <dgm:spPr/>
      <dgm:t>
        <a:bodyPr/>
        <a:lstStyle/>
        <a:p>
          <a:endParaRPr lang="es-MX"/>
        </a:p>
      </dgm:t>
    </dgm:pt>
    <dgm:pt modelId="{9A73C061-3B38-4242-BB31-5CDE8B758F05}" type="pres">
      <dgm:prSet presAssocID="{813AE4FE-A21F-42B8-A833-402B091AE3A1}" presName="accent_1" presStyleCnt="0"/>
      <dgm:spPr/>
    </dgm:pt>
    <dgm:pt modelId="{8717315E-6E08-4F97-9AB5-460C57BF2A30}" type="pres">
      <dgm:prSet presAssocID="{813AE4FE-A21F-42B8-A833-402B091AE3A1}" presName="accentRepeatNode" presStyleLbl="solidFgAcc1" presStyleIdx="0" presStyleCnt="3"/>
      <dgm:spPr/>
    </dgm:pt>
    <dgm:pt modelId="{E5D567DA-70CF-40BE-BBCB-B2AA2825DADD}" type="pres">
      <dgm:prSet presAssocID="{71AAF7C7-A1B4-4265-9082-824E22688C5E}" presName="text_2" presStyleLbl="node1" presStyleIdx="1" presStyleCnt="3">
        <dgm:presLayoutVars>
          <dgm:bulletEnabled val="1"/>
        </dgm:presLayoutVars>
      </dgm:prSet>
      <dgm:spPr/>
      <dgm:t>
        <a:bodyPr/>
        <a:lstStyle/>
        <a:p>
          <a:endParaRPr lang="es-MX"/>
        </a:p>
      </dgm:t>
    </dgm:pt>
    <dgm:pt modelId="{8B69588C-39A8-46B5-8A0C-4DB3313FC68F}" type="pres">
      <dgm:prSet presAssocID="{71AAF7C7-A1B4-4265-9082-824E22688C5E}" presName="accent_2" presStyleCnt="0"/>
      <dgm:spPr/>
    </dgm:pt>
    <dgm:pt modelId="{A1A1EFDF-38E5-4268-ABDE-6F7995F7F15D}" type="pres">
      <dgm:prSet presAssocID="{71AAF7C7-A1B4-4265-9082-824E22688C5E}" presName="accentRepeatNode" presStyleLbl="solidFgAcc1" presStyleIdx="1" presStyleCnt="3"/>
      <dgm:spPr/>
    </dgm:pt>
    <dgm:pt modelId="{ECBB8E68-463A-4E91-8A74-B62D2F47C639}" type="pres">
      <dgm:prSet presAssocID="{9ED3BD0F-D926-4E70-9461-711792950DE0}" presName="text_3" presStyleLbl="node1" presStyleIdx="2" presStyleCnt="3">
        <dgm:presLayoutVars>
          <dgm:bulletEnabled val="1"/>
        </dgm:presLayoutVars>
      </dgm:prSet>
      <dgm:spPr/>
      <dgm:t>
        <a:bodyPr/>
        <a:lstStyle/>
        <a:p>
          <a:endParaRPr lang="es-MX"/>
        </a:p>
      </dgm:t>
    </dgm:pt>
    <dgm:pt modelId="{EBF090AA-E280-4B8C-B586-A1C1E4CCD595}" type="pres">
      <dgm:prSet presAssocID="{9ED3BD0F-D926-4E70-9461-711792950DE0}" presName="accent_3" presStyleCnt="0"/>
      <dgm:spPr/>
    </dgm:pt>
    <dgm:pt modelId="{B4755FD8-8409-4A3F-B5FC-22576715BA81}" type="pres">
      <dgm:prSet presAssocID="{9ED3BD0F-D926-4E70-9461-711792950DE0}" presName="accentRepeatNode" presStyleLbl="solidFgAcc1" presStyleIdx="2" presStyleCnt="3"/>
      <dgm:spPr/>
    </dgm:pt>
  </dgm:ptLst>
  <dgm:cxnLst>
    <dgm:cxn modelId="{F2422CAD-9955-4467-A7B1-FE919A4ADA85}" type="presOf" srcId="{9ED3BD0F-D926-4E70-9461-711792950DE0}" destId="{ECBB8E68-463A-4E91-8A74-B62D2F47C639}" srcOrd="0" destOrd="0" presId="urn:microsoft.com/office/officeart/2008/layout/VerticalCurvedList"/>
    <dgm:cxn modelId="{59D5458E-B935-4CB2-835E-10222962CC8E}" type="presOf" srcId="{8E6F79B5-A74E-4122-BE3C-6B77D51F18BD}" destId="{45D4152B-1A7E-4BB2-969D-92B398394DB1}" srcOrd="0" destOrd="0" presId="urn:microsoft.com/office/officeart/2008/layout/VerticalCurvedList"/>
    <dgm:cxn modelId="{EA4AC8E4-35AB-4844-9FD7-9DE7DA9132E3}" type="presOf" srcId="{EEA81262-E730-4962-98B8-E38829E723BA}" destId="{C7C87043-5653-4743-9E15-6949AF44871D}" srcOrd="0" destOrd="0" presId="urn:microsoft.com/office/officeart/2008/layout/VerticalCurvedList"/>
    <dgm:cxn modelId="{584C220F-3E9F-439D-B791-8E084C0DFB72}" type="presOf" srcId="{71AAF7C7-A1B4-4265-9082-824E22688C5E}" destId="{E5D567DA-70CF-40BE-BBCB-B2AA2825DADD}" srcOrd="0" destOrd="0" presId="urn:microsoft.com/office/officeart/2008/layout/VerticalCurvedList"/>
    <dgm:cxn modelId="{A03889BF-C43D-42C1-9693-DC834A07493D}" srcId="{EEA81262-E730-4962-98B8-E38829E723BA}" destId="{71AAF7C7-A1B4-4265-9082-824E22688C5E}" srcOrd="1" destOrd="0" parTransId="{50421373-AB63-4A2B-8F45-BE72F62E9C46}" sibTransId="{C8B018E4-EA8B-4018-9E66-15D0A049255C}"/>
    <dgm:cxn modelId="{32667420-6B59-4579-9082-60E55211338A}" srcId="{EEA81262-E730-4962-98B8-E38829E723BA}" destId="{9ED3BD0F-D926-4E70-9461-711792950DE0}" srcOrd="2" destOrd="0" parTransId="{CA0826E8-039A-4EB4-92B4-9B5F2693DE25}" sibTransId="{4B5F0200-44D5-4B88-A9C3-1534BA3354B2}"/>
    <dgm:cxn modelId="{597B65BC-8F8D-4B5B-B17F-2E4C69407576}" srcId="{EEA81262-E730-4962-98B8-E38829E723BA}" destId="{813AE4FE-A21F-42B8-A833-402B091AE3A1}" srcOrd="0" destOrd="0" parTransId="{F5F5F61F-7756-4EE3-B5E8-1B13188BB03C}" sibTransId="{8E6F79B5-A74E-4122-BE3C-6B77D51F18BD}"/>
    <dgm:cxn modelId="{5C4A8490-D792-402D-8B7F-483748962D03}" type="presOf" srcId="{813AE4FE-A21F-42B8-A833-402B091AE3A1}" destId="{AF368180-A6F4-415C-90FC-F3ADEC8269C4}" srcOrd="0" destOrd="0" presId="urn:microsoft.com/office/officeart/2008/layout/VerticalCurvedList"/>
    <dgm:cxn modelId="{4EA4A71C-11F9-42FF-BDF1-87E6EA028E1A}" type="presParOf" srcId="{C7C87043-5653-4743-9E15-6949AF44871D}" destId="{4C9E84C5-C06D-49B5-B0DC-AB48BB7077B6}" srcOrd="0" destOrd="0" presId="urn:microsoft.com/office/officeart/2008/layout/VerticalCurvedList"/>
    <dgm:cxn modelId="{2942B612-75B3-4908-8A95-31609060948D}" type="presParOf" srcId="{4C9E84C5-C06D-49B5-B0DC-AB48BB7077B6}" destId="{D9C24095-BE82-4EDE-BF47-CD82DAB09EB9}" srcOrd="0" destOrd="0" presId="urn:microsoft.com/office/officeart/2008/layout/VerticalCurvedList"/>
    <dgm:cxn modelId="{6ECC8F4C-0243-4DDA-AB25-17357A27EF90}" type="presParOf" srcId="{D9C24095-BE82-4EDE-BF47-CD82DAB09EB9}" destId="{3D4F0543-BEEF-4076-9409-DF1FE223E95C}" srcOrd="0" destOrd="0" presId="urn:microsoft.com/office/officeart/2008/layout/VerticalCurvedList"/>
    <dgm:cxn modelId="{E4A299E2-FD57-4DB9-9F93-AD4065B30FF1}" type="presParOf" srcId="{D9C24095-BE82-4EDE-BF47-CD82DAB09EB9}" destId="{45D4152B-1A7E-4BB2-969D-92B398394DB1}" srcOrd="1" destOrd="0" presId="urn:microsoft.com/office/officeart/2008/layout/VerticalCurvedList"/>
    <dgm:cxn modelId="{ABF77EE7-22E3-4098-889D-5CE79665E592}" type="presParOf" srcId="{D9C24095-BE82-4EDE-BF47-CD82DAB09EB9}" destId="{0D6A88CA-B64F-438C-AC21-28029C25BD35}" srcOrd="2" destOrd="0" presId="urn:microsoft.com/office/officeart/2008/layout/VerticalCurvedList"/>
    <dgm:cxn modelId="{D8911529-7904-434C-B2FC-17575EC6B209}" type="presParOf" srcId="{D9C24095-BE82-4EDE-BF47-CD82DAB09EB9}" destId="{7426C1C1-894E-4B72-B4D0-2350D6B609FC}" srcOrd="3" destOrd="0" presId="urn:microsoft.com/office/officeart/2008/layout/VerticalCurvedList"/>
    <dgm:cxn modelId="{C60695DE-833A-42E0-9F91-7B131DDF4057}" type="presParOf" srcId="{4C9E84C5-C06D-49B5-B0DC-AB48BB7077B6}" destId="{AF368180-A6F4-415C-90FC-F3ADEC8269C4}" srcOrd="1" destOrd="0" presId="urn:microsoft.com/office/officeart/2008/layout/VerticalCurvedList"/>
    <dgm:cxn modelId="{0B819E77-922C-466D-9A14-387E8094121C}" type="presParOf" srcId="{4C9E84C5-C06D-49B5-B0DC-AB48BB7077B6}" destId="{9A73C061-3B38-4242-BB31-5CDE8B758F05}" srcOrd="2" destOrd="0" presId="urn:microsoft.com/office/officeart/2008/layout/VerticalCurvedList"/>
    <dgm:cxn modelId="{727AFB7F-B06D-49CE-A26A-D5E8292B1B9E}" type="presParOf" srcId="{9A73C061-3B38-4242-BB31-5CDE8B758F05}" destId="{8717315E-6E08-4F97-9AB5-460C57BF2A30}" srcOrd="0" destOrd="0" presId="urn:microsoft.com/office/officeart/2008/layout/VerticalCurvedList"/>
    <dgm:cxn modelId="{9C626D93-C3A3-4F6A-BDAB-18B7504D7F83}" type="presParOf" srcId="{4C9E84C5-C06D-49B5-B0DC-AB48BB7077B6}" destId="{E5D567DA-70CF-40BE-BBCB-B2AA2825DADD}" srcOrd="3" destOrd="0" presId="urn:microsoft.com/office/officeart/2008/layout/VerticalCurvedList"/>
    <dgm:cxn modelId="{E2F9AA5D-F6F1-4860-87EB-F975AFB276C5}" type="presParOf" srcId="{4C9E84C5-C06D-49B5-B0DC-AB48BB7077B6}" destId="{8B69588C-39A8-46B5-8A0C-4DB3313FC68F}" srcOrd="4" destOrd="0" presId="urn:microsoft.com/office/officeart/2008/layout/VerticalCurvedList"/>
    <dgm:cxn modelId="{D3460F88-BEC4-456E-9BB7-BD4906390F18}" type="presParOf" srcId="{8B69588C-39A8-46B5-8A0C-4DB3313FC68F}" destId="{A1A1EFDF-38E5-4268-ABDE-6F7995F7F15D}" srcOrd="0" destOrd="0" presId="urn:microsoft.com/office/officeart/2008/layout/VerticalCurvedList"/>
    <dgm:cxn modelId="{87FEEE90-D562-4104-AEDB-96451AE22426}" type="presParOf" srcId="{4C9E84C5-C06D-49B5-B0DC-AB48BB7077B6}" destId="{ECBB8E68-463A-4E91-8A74-B62D2F47C639}" srcOrd="5" destOrd="0" presId="urn:microsoft.com/office/officeart/2008/layout/VerticalCurvedList"/>
    <dgm:cxn modelId="{593F37C2-B7D3-46FA-9FF7-C3CF9500CC56}" type="presParOf" srcId="{4C9E84C5-C06D-49B5-B0DC-AB48BB7077B6}" destId="{EBF090AA-E280-4B8C-B586-A1C1E4CCD595}" srcOrd="6" destOrd="0" presId="urn:microsoft.com/office/officeart/2008/layout/VerticalCurvedList"/>
    <dgm:cxn modelId="{231C24FD-5B44-402E-8EA6-FD94B8D5A011}" type="presParOf" srcId="{EBF090AA-E280-4B8C-B586-A1C1E4CCD595}" destId="{B4755FD8-8409-4A3F-B5FC-22576715BA8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C44CF3B-386A-427A-80C0-B74639A76432}" type="doc">
      <dgm:prSet loTypeId="urn:microsoft.com/office/officeart/2008/layout/HorizontalMultiLevelHierarchy" loCatId="hierarchy" qsTypeId="urn:microsoft.com/office/officeart/2005/8/quickstyle/3d3" qsCatId="3D" csTypeId="urn:microsoft.com/office/officeart/2005/8/colors/colorful1" csCatId="colorful" phldr="1"/>
      <dgm:spPr/>
      <dgm:t>
        <a:bodyPr/>
        <a:lstStyle/>
        <a:p>
          <a:endParaRPr lang="es-MX"/>
        </a:p>
      </dgm:t>
    </dgm:pt>
    <dgm:pt modelId="{EA22071E-3C0D-41B5-B6D7-11EAF0F5CF74}">
      <dgm:prSet phldrT="[Texto]"/>
      <dgm:spPr/>
      <dgm:t>
        <a:bodyPr/>
        <a:lstStyle/>
        <a:p>
          <a:r>
            <a:rPr lang="es-MX" b="1" dirty="0">
              <a:latin typeface="Montserrat" panose="00000500000000000000" pitchFamily="2" charset="0"/>
            </a:rPr>
            <a:t>SIA</a:t>
          </a:r>
        </a:p>
      </dgm:t>
    </dgm:pt>
    <dgm:pt modelId="{842CC7F9-7F42-4A5C-BA9D-38A1BD60562E}" type="parTrans" cxnId="{B1D7087B-E1EE-4602-9602-C8A3620BE347}">
      <dgm:prSet/>
      <dgm:spPr/>
      <dgm:t>
        <a:bodyPr/>
        <a:lstStyle/>
        <a:p>
          <a:endParaRPr lang="es-MX" b="1"/>
        </a:p>
      </dgm:t>
    </dgm:pt>
    <dgm:pt modelId="{4AF2CA6E-CB45-4E42-ADE7-682ECFB537FE}" type="sibTrans" cxnId="{B1D7087B-E1EE-4602-9602-C8A3620BE347}">
      <dgm:prSet/>
      <dgm:spPr/>
      <dgm:t>
        <a:bodyPr/>
        <a:lstStyle/>
        <a:p>
          <a:endParaRPr lang="es-MX" b="1"/>
        </a:p>
      </dgm:t>
    </dgm:pt>
    <dgm:pt modelId="{87EE0C4D-9765-417C-9F56-4102AC652C97}">
      <dgm:prSet phldrT="[Texto]"/>
      <dgm:spPr/>
      <dgm:t>
        <a:bodyPr/>
        <a:lstStyle/>
        <a:p>
          <a:r>
            <a:rPr lang="es-MX" b="1" dirty="0">
              <a:latin typeface="Montserrat" panose="00000500000000000000" pitchFamily="2" charset="0"/>
            </a:rPr>
            <a:t>Área Normativa</a:t>
          </a:r>
        </a:p>
      </dgm:t>
    </dgm:pt>
    <dgm:pt modelId="{822853D6-D81A-4951-900F-28F632D55D96}" type="parTrans" cxnId="{9A6E6368-F6EB-4ADE-B162-D07615B5F1F5}">
      <dgm:prSet/>
      <dgm:spPr/>
      <dgm:t>
        <a:bodyPr/>
        <a:lstStyle/>
        <a:p>
          <a:endParaRPr lang="es-MX" b="1"/>
        </a:p>
      </dgm:t>
    </dgm:pt>
    <dgm:pt modelId="{0A7B5A51-DFF5-41B7-A863-76F9051866A8}" type="sibTrans" cxnId="{9A6E6368-F6EB-4ADE-B162-D07615B5F1F5}">
      <dgm:prSet/>
      <dgm:spPr/>
      <dgm:t>
        <a:bodyPr/>
        <a:lstStyle/>
        <a:p>
          <a:endParaRPr lang="es-MX" b="1"/>
        </a:p>
      </dgm:t>
    </dgm:pt>
    <dgm:pt modelId="{AFBCA6A6-1375-4581-B7FD-604E4DC7997F}">
      <dgm:prSet phldrT="[Texto]"/>
      <dgm:spPr/>
      <dgm:t>
        <a:bodyPr/>
        <a:lstStyle/>
        <a:p>
          <a:r>
            <a:rPr lang="es-MX" b="1" dirty="0">
              <a:latin typeface="Montserrat" panose="00000500000000000000" pitchFamily="2" charset="0"/>
            </a:rPr>
            <a:t>Área Coordinadora de Archivos</a:t>
          </a:r>
        </a:p>
      </dgm:t>
    </dgm:pt>
    <dgm:pt modelId="{22529ED9-4CC5-4F00-8EF5-9F18B6AE35E7}" type="parTrans" cxnId="{7EF0A7EA-42C9-4EF2-AAAC-7217ABFF2C56}">
      <dgm:prSet/>
      <dgm:spPr/>
      <dgm:t>
        <a:bodyPr/>
        <a:lstStyle/>
        <a:p>
          <a:endParaRPr lang="es-MX" b="1"/>
        </a:p>
      </dgm:t>
    </dgm:pt>
    <dgm:pt modelId="{C666E196-AA60-4DBD-82E5-DB7D93D7C0D5}" type="sibTrans" cxnId="{7EF0A7EA-42C9-4EF2-AAAC-7217ABFF2C56}">
      <dgm:prSet/>
      <dgm:spPr/>
      <dgm:t>
        <a:bodyPr/>
        <a:lstStyle/>
        <a:p>
          <a:endParaRPr lang="es-MX" b="1"/>
        </a:p>
      </dgm:t>
    </dgm:pt>
    <dgm:pt modelId="{E507C124-A904-437C-844E-370734973575}">
      <dgm:prSet phldrT="[Texto]"/>
      <dgm:spPr/>
      <dgm:t>
        <a:bodyPr/>
        <a:lstStyle/>
        <a:p>
          <a:r>
            <a:rPr lang="es-MX" b="1" dirty="0">
              <a:latin typeface="Montserrat" panose="00000500000000000000" pitchFamily="2" charset="0"/>
            </a:rPr>
            <a:t>Áreas Operativas</a:t>
          </a:r>
        </a:p>
      </dgm:t>
    </dgm:pt>
    <dgm:pt modelId="{17402F64-C9F3-4E44-A888-977BEB2EAE8A}" type="parTrans" cxnId="{DDCFA0D6-D23E-4C4B-8708-BC1B2F700580}">
      <dgm:prSet/>
      <dgm:spPr/>
      <dgm:t>
        <a:bodyPr/>
        <a:lstStyle/>
        <a:p>
          <a:endParaRPr lang="es-MX" b="1"/>
        </a:p>
      </dgm:t>
    </dgm:pt>
    <dgm:pt modelId="{E1F1BE38-C704-46CD-A733-40870096CF60}" type="sibTrans" cxnId="{DDCFA0D6-D23E-4C4B-8708-BC1B2F700580}">
      <dgm:prSet/>
      <dgm:spPr/>
      <dgm:t>
        <a:bodyPr/>
        <a:lstStyle/>
        <a:p>
          <a:endParaRPr lang="es-MX" b="1"/>
        </a:p>
      </dgm:t>
    </dgm:pt>
    <dgm:pt modelId="{A7196BA9-E86F-4E63-B779-E55D2C82217F}">
      <dgm:prSet phldrT="[Texto]"/>
      <dgm:spPr/>
      <dgm:t>
        <a:bodyPr/>
        <a:lstStyle/>
        <a:p>
          <a:r>
            <a:rPr lang="es-MX" b="1" dirty="0">
              <a:latin typeface="Montserrat" panose="00000500000000000000" pitchFamily="2" charset="0"/>
            </a:rPr>
            <a:t>Unidad de Correspondencia</a:t>
          </a:r>
        </a:p>
      </dgm:t>
    </dgm:pt>
    <dgm:pt modelId="{5AA8C122-2D8B-4B47-97DF-2C0A139CB6A4}" type="parTrans" cxnId="{99B21890-070C-4265-81E2-10990064D7DD}">
      <dgm:prSet/>
      <dgm:spPr/>
      <dgm:t>
        <a:bodyPr/>
        <a:lstStyle/>
        <a:p>
          <a:endParaRPr lang="es-MX" b="1"/>
        </a:p>
      </dgm:t>
    </dgm:pt>
    <dgm:pt modelId="{114DF6CD-8D61-49CC-A794-FC27B60A5483}" type="sibTrans" cxnId="{99B21890-070C-4265-81E2-10990064D7DD}">
      <dgm:prSet/>
      <dgm:spPr/>
      <dgm:t>
        <a:bodyPr/>
        <a:lstStyle/>
        <a:p>
          <a:endParaRPr lang="es-MX" b="1"/>
        </a:p>
      </dgm:t>
    </dgm:pt>
    <dgm:pt modelId="{2DE9B06E-C279-4B26-93DA-0DA6DC63ED30}">
      <dgm:prSet phldrT="[Texto]"/>
      <dgm:spPr/>
      <dgm:t>
        <a:bodyPr/>
        <a:lstStyle/>
        <a:p>
          <a:r>
            <a:rPr lang="es-MX" b="1" dirty="0">
              <a:latin typeface="Montserrat" panose="00000500000000000000" pitchFamily="2" charset="0"/>
            </a:rPr>
            <a:t>Archivo de Trámite</a:t>
          </a:r>
        </a:p>
      </dgm:t>
    </dgm:pt>
    <dgm:pt modelId="{3AD612FE-14B6-434D-9F56-6B1AF5536591}" type="parTrans" cxnId="{E228501F-E0FB-4812-852F-6A0AFBAC4728}">
      <dgm:prSet/>
      <dgm:spPr/>
      <dgm:t>
        <a:bodyPr/>
        <a:lstStyle/>
        <a:p>
          <a:endParaRPr lang="es-MX" b="1"/>
        </a:p>
      </dgm:t>
    </dgm:pt>
    <dgm:pt modelId="{FC120ABA-E404-4B69-8176-7E11B2898F63}" type="sibTrans" cxnId="{E228501F-E0FB-4812-852F-6A0AFBAC4728}">
      <dgm:prSet/>
      <dgm:spPr/>
      <dgm:t>
        <a:bodyPr/>
        <a:lstStyle/>
        <a:p>
          <a:endParaRPr lang="es-MX" b="1"/>
        </a:p>
      </dgm:t>
    </dgm:pt>
    <dgm:pt modelId="{C48AC855-1C86-47F6-B17C-254769C3EAE4}">
      <dgm:prSet phldrT="[Texto]"/>
      <dgm:spPr/>
      <dgm:t>
        <a:bodyPr/>
        <a:lstStyle/>
        <a:p>
          <a:r>
            <a:rPr lang="es-MX" b="1" dirty="0">
              <a:latin typeface="Montserrat" panose="00000500000000000000" pitchFamily="2" charset="0"/>
            </a:rPr>
            <a:t>Archivo de Concentración</a:t>
          </a:r>
        </a:p>
      </dgm:t>
    </dgm:pt>
    <dgm:pt modelId="{B853D16F-4F15-4FB2-9F9B-DC1914DD38F1}" type="parTrans" cxnId="{FDDD7D17-AC32-4F6B-B020-2FF91655FFC8}">
      <dgm:prSet/>
      <dgm:spPr/>
      <dgm:t>
        <a:bodyPr/>
        <a:lstStyle/>
        <a:p>
          <a:endParaRPr lang="es-MX" b="1"/>
        </a:p>
      </dgm:t>
    </dgm:pt>
    <dgm:pt modelId="{4BFB60E8-A3B7-45BA-AFDF-4E1F89E26CDD}" type="sibTrans" cxnId="{FDDD7D17-AC32-4F6B-B020-2FF91655FFC8}">
      <dgm:prSet/>
      <dgm:spPr/>
      <dgm:t>
        <a:bodyPr/>
        <a:lstStyle/>
        <a:p>
          <a:endParaRPr lang="es-MX" b="1"/>
        </a:p>
      </dgm:t>
    </dgm:pt>
    <dgm:pt modelId="{2E2B9E5B-2709-4F46-A95C-7BB7204A7A2D}">
      <dgm:prSet phldrT="[Texto]"/>
      <dgm:spPr/>
      <dgm:t>
        <a:bodyPr/>
        <a:lstStyle/>
        <a:p>
          <a:r>
            <a:rPr lang="es-MX" b="1" dirty="0">
              <a:latin typeface="Montserrat" panose="00000500000000000000" pitchFamily="2" charset="0"/>
            </a:rPr>
            <a:t>Archivo Histórico</a:t>
          </a:r>
        </a:p>
      </dgm:t>
    </dgm:pt>
    <dgm:pt modelId="{46634C47-BABB-494C-BFF2-58AA2593671C}" type="parTrans" cxnId="{F0F84E00-F7ED-4C6B-A65B-EE221B048B8F}">
      <dgm:prSet/>
      <dgm:spPr/>
      <dgm:t>
        <a:bodyPr/>
        <a:lstStyle/>
        <a:p>
          <a:endParaRPr lang="es-MX" b="1"/>
        </a:p>
      </dgm:t>
    </dgm:pt>
    <dgm:pt modelId="{E027F5F2-25AC-4081-9B22-F4BE691B402E}" type="sibTrans" cxnId="{F0F84E00-F7ED-4C6B-A65B-EE221B048B8F}">
      <dgm:prSet/>
      <dgm:spPr/>
      <dgm:t>
        <a:bodyPr/>
        <a:lstStyle/>
        <a:p>
          <a:endParaRPr lang="es-MX" b="1"/>
        </a:p>
      </dgm:t>
    </dgm:pt>
    <dgm:pt modelId="{B712CFCD-74F7-41AE-B82B-09F43EB796B8}" type="pres">
      <dgm:prSet presAssocID="{3C44CF3B-386A-427A-80C0-B74639A76432}" presName="Name0" presStyleCnt="0">
        <dgm:presLayoutVars>
          <dgm:chPref val="1"/>
          <dgm:dir/>
          <dgm:animOne val="branch"/>
          <dgm:animLvl val="lvl"/>
          <dgm:resizeHandles val="exact"/>
        </dgm:presLayoutVars>
      </dgm:prSet>
      <dgm:spPr/>
      <dgm:t>
        <a:bodyPr/>
        <a:lstStyle/>
        <a:p>
          <a:endParaRPr lang="es-MX"/>
        </a:p>
      </dgm:t>
    </dgm:pt>
    <dgm:pt modelId="{1797D32D-C696-4D8D-B25C-4A941E38AFCA}" type="pres">
      <dgm:prSet presAssocID="{EA22071E-3C0D-41B5-B6D7-11EAF0F5CF74}" presName="root1" presStyleCnt="0"/>
      <dgm:spPr/>
    </dgm:pt>
    <dgm:pt modelId="{670FE960-3E6B-4CF6-81F7-F3BB6AC19F75}" type="pres">
      <dgm:prSet presAssocID="{EA22071E-3C0D-41B5-B6D7-11EAF0F5CF74}" presName="LevelOneTextNode" presStyleLbl="node0" presStyleIdx="0" presStyleCnt="1" custScaleY="71882">
        <dgm:presLayoutVars>
          <dgm:chPref val="3"/>
        </dgm:presLayoutVars>
      </dgm:prSet>
      <dgm:spPr/>
      <dgm:t>
        <a:bodyPr/>
        <a:lstStyle/>
        <a:p>
          <a:endParaRPr lang="es-MX"/>
        </a:p>
      </dgm:t>
    </dgm:pt>
    <dgm:pt modelId="{85CDCBAA-6779-4460-A42E-9931C6229130}" type="pres">
      <dgm:prSet presAssocID="{EA22071E-3C0D-41B5-B6D7-11EAF0F5CF74}" presName="level2hierChild" presStyleCnt="0"/>
      <dgm:spPr/>
    </dgm:pt>
    <dgm:pt modelId="{BAAA1AE3-980A-4EF3-9DE0-9E92E3BE9161}" type="pres">
      <dgm:prSet presAssocID="{822853D6-D81A-4951-900F-28F632D55D96}" presName="conn2-1" presStyleLbl="parChTrans1D2" presStyleIdx="0" presStyleCnt="2"/>
      <dgm:spPr/>
      <dgm:t>
        <a:bodyPr/>
        <a:lstStyle/>
        <a:p>
          <a:endParaRPr lang="es-MX"/>
        </a:p>
      </dgm:t>
    </dgm:pt>
    <dgm:pt modelId="{E6AF3BD2-6695-48D0-AE86-F6E2C1F8CE9E}" type="pres">
      <dgm:prSet presAssocID="{822853D6-D81A-4951-900F-28F632D55D96}" presName="connTx" presStyleLbl="parChTrans1D2" presStyleIdx="0" presStyleCnt="2"/>
      <dgm:spPr/>
      <dgm:t>
        <a:bodyPr/>
        <a:lstStyle/>
        <a:p>
          <a:endParaRPr lang="es-MX"/>
        </a:p>
      </dgm:t>
    </dgm:pt>
    <dgm:pt modelId="{9D257B76-D6B4-4420-8772-E271E953B9C5}" type="pres">
      <dgm:prSet presAssocID="{87EE0C4D-9765-417C-9F56-4102AC652C97}" presName="root2" presStyleCnt="0"/>
      <dgm:spPr/>
    </dgm:pt>
    <dgm:pt modelId="{471843C3-77B8-4E26-9582-B4230B01D66B}" type="pres">
      <dgm:prSet presAssocID="{87EE0C4D-9765-417C-9F56-4102AC652C97}" presName="LevelTwoTextNode" presStyleLbl="node2" presStyleIdx="0" presStyleCnt="2">
        <dgm:presLayoutVars>
          <dgm:chPref val="3"/>
        </dgm:presLayoutVars>
      </dgm:prSet>
      <dgm:spPr/>
      <dgm:t>
        <a:bodyPr/>
        <a:lstStyle/>
        <a:p>
          <a:endParaRPr lang="es-MX"/>
        </a:p>
      </dgm:t>
    </dgm:pt>
    <dgm:pt modelId="{2BD1F0B8-B983-4C64-BE29-47503F8E6B48}" type="pres">
      <dgm:prSet presAssocID="{87EE0C4D-9765-417C-9F56-4102AC652C97}" presName="level3hierChild" presStyleCnt="0"/>
      <dgm:spPr/>
    </dgm:pt>
    <dgm:pt modelId="{267F5056-3020-40E0-85EE-42F036AB03D3}" type="pres">
      <dgm:prSet presAssocID="{22529ED9-4CC5-4F00-8EF5-9F18B6AE35E7}" presName="conn2-1" presStyleLbl="parChTrans1D3" presStyleIdx="0" presStyleCnt="5"/>
      <dgm:spPr/>
      <dgm:t>
        <a:bodyPr/>
        <a:lstStyle/>
        <a:p>
          <a:endParaRPr lang="es-MX"/>
        </a:p>
      </dgm:t>
    </dgm:pt>
    <dgm:pt modelId="{8C488690-3854-448A-95E9-D94A33E45DAE}" type="pres">
      <dgm:prSet presAssocID="{22529ED9-4CC5-4F00-8EF5-9F18B6AE35E7}" presName="connTx" presStyleLbl="parChTrans1D3" presStyleIdx="0" presStyleCnt="5"/>
      <dgm:spPr/>
      <dgm:t>
        <a:bodyPr/>
        <a:lstStyle/>
        <a:p>
          <a:endParaRPr lang="es-MX"/>
        </a:p>
      </dgm:t>
    </dgm:pt>
    <dgm:pt modelId="{73C868B8-3C03-4E00-B38B-70F80E9D4429}" type="pres">
      <dgm:prSet presAssocID="{AFBCA6A6-1375-4581-B7FD-604E4DC7997F}" presName="root2" presStyleCnt="0"/>
      <dgm:spPr/>
    </dgm:pt>
    <dgm:pt modelId="{0D9B1CF0-F596-4009-9F3C-5408F80C98E9}" type="pres">
      <dgm:prSet presAssocID="{AFBCA6A6-1375-4581-B7FD-604E4DC7997F}" presName="LevelTwoTextNode" presStyleLbl="node3" presStyleIdx="0" presStyleCnt="5">
        <dgm:presLayoutVars>
          <dgm:chPref val="3"/>
        </dgm:presLayoutVars>
      </dgm:prSet>
      <dgm:spPr/>
      <dgm:t>
        <a:bodyPr/>
        <a:lstStyle/>
        <a:p>
          <a:endParaRPr lang="es-MX"/>
        </a:p>
      </dgm:t>
    </dgm:pt>
    <dgm:pt modelId="{BF929308-6B62-4544-96D0-6A7EBD7C2D42}" type="pres">
      <dgm:prSet presAssocID="{AFBCA6A6-1375-4581-B7FD-604E4DC7997F}" presName="level3hierChild" presStyleCnt="0"/>
      <dgm:spPr/>
    </dgm:pt>
    <dgm:pt modelId="{2098419D-C40F-468B-AABD-B22A1E3F9A9A}" type="pres">
      <dgm:prSet presAssocID="{17402F64-C9F3-4E44-A888-977BEB2EAE8A}" presName="conn2-1" presStyleLbl="parChTrans1D2" presStyleIdx="1" presStyleCnt="2"/>
      <dgm:spPr/>
      <dgm:t>
        <a:bodyPr/>
        <a:lstStyle/>
        <a:p>
          <a:endParaRPr lang="es-MX"/>
        </a:p>
      </dgm:t>
    </dgm:pt>
    <dgm:pt modelId="{9069B33E-8ACD-49BD-9702-F039ED180BD1}" type="pres">
      <dgm:prSet presAssocID="{17402F64-C9F3-4E44-A888-977BEB2EAE8A}" presName="connTx" presStyleLbl="parChTrans1D2" presStyleIdx="1" presStyleCnt="2"/>
      <dgm:spPr/>
      <dgm:t>
        <a:bodyPr/>
        <a:lstStyle/>
        <a:p>
          <a:endParaRPr lang="es-MX"/>
        </a:p>
      </dgm:t>
    </dgm:pt>
    <dgm:pt modelId="{8D6BDC6D-C6A9-476B-9416-76D0849DA130}" type="pres">
      <dgm:prSet presAssocID="{E507C124-A904-437C-844E-370734973575}" presName="root2" presStyleCnt="0"/>
      <dgm:spPr/>
    </dgm:pt>
    <dgm:pt modelId="{46B864C3-E799-4A60-859A-E5EECF0A7E1C}" type="pres">
      <dgm:prSet presAssocID="{E507C124-A904-437C-844E-370734973575}" presName="LevelTwoTextNode" presStyleLbl="node2" presStyleIdx="1" presStyleCnt="2">
        <dgm:presLayoutVars>
          <dgm:chPref val="3"/>
        </dgm:presLayoutVars>
      </dgm:prSet>
      <dgm:spPr/>
      <dgm:t>
        <a:bodyPr/>
        <a:lstStyle/>
        <a:p>
          <a:endParaRPr lang="es-MX"/>
        </a:p>
      </dgm:t>
    </dgm:pt>
    <dgm:pt modelId="{8895BB6E-1422-4290-9FD8-81909A17776B}" type="pres">
      <dgm:prSet presAssocID="{E507C124-A904-437C-844E-370734973575}" presName="level3hierChild" presStyleCnt="0"/>
      <dgm:spPr/>
    </dgm:pt>
    <dgm:pt modelId="{FC2C7B2C-E9FD-439D-A7E2-94801D34480F}" type="pres">
      <dgm:prSet presAssocID="{5AA8C122-2D8B-4B47-97DF-2C0A139CB6A4}" presName="conn2-1" presStyleLbl="parChTrans1D3" presStyleIdx="1" presStyleCnt="5"/>
      <dgm:spPr/>
      <dgm:t>
        <a:bodyPr/>
        <a:lstStyle/>
        <a:p>
          <a:endParaRPr lang="es-MX"/>
        </a:p>
      </dgm:t>
    </dgm:pt>
    <dgm:pt modelId="{A8BA50DA-D81A-43C6-92B9-567A3B5EB0B5}" type="pres">
      <dgm:prSet presAssocID="{5AA8C122-2D8B-4B47-97DF-2C0A139CB6A4}" presName="connTx" presStyleLbl="parChTrans1D3" presStyleIdx="1" presStyleCnt="5"/>
      <dgm:spPr/>
      <dgm:t>
        <a:bodyPr/>
        <a:lstStyle/>
        <a:p>
          <a:endParaRPr lang="es-MX"/>
        </a:p>
      </dgm:t>
    </dgm:pt>
    <dgm:pt modelId="{BEA7727B-E6E0-422C-9F59-F57575EDB49C}" type="pres">
      <dgm:prSet presAssocID="{A7196BA9-E86F-4E63-B779-E55D2C82217F}" presName="root2" presStyleCnt="0"/>
      <dgm:spPr/>
    </dgm:pt>
    <dgm:pt modelId="{2FD765DC-3FF9-4330-B3C4-BBE18D2A5765}" type="pres">
      <dgm:prSet presAssocID="{A7196BA9-E86F-4E63-B779-E55D2C82217F}" presName="LevelTwoTextNode" presStyleLbl="node3" presStyleIdx="1" presStyleCnt="5">
        <dgm:presLayoutVars>
          <dgm:chPref val="3"/>
        </dgm:presLayoutVars>
      </dgm:prSet>
      <dgm:spPr/>
      <dgm:t>
        <a:bodyPr/>
        <a:lstStyle/>
        <a:p>
          <a:endParaRPr lang="es-MX"/>
        </a:p>
      </dgm:t>
    </dgm:pt>
    <dgm:pt modelId="{9B181A2F-095B-4CF4-B860-067A6F38A8BA}" type="pres">
      <dgm:prSet presAssocID="{A7196BA9-E86F-4E63-B779-E55D2C82217F}" presName="level3hierChild" presStyleCnt="0"/>
      <dgm:spPr/>
    </dgm:pt>
    <dgm:pt modelId="{A405DE2D-1492-41EF-BB1A-0CCE3C535DBA}" type="pres">
      <dgm:prSet presAssocID="{3AD612FE-14B6-434D-9F56-6B1AF5536591}" presName="conn2-1" presStyleLbl="parChTrans1D3" presStyleIdx="2" presStyleCnt="5"/>
      <dgm:spPr/>
      <dgm:t>
        <a:bodyPr/>
        <a:lstStyle/>
        <a:p>
          <a:endParaRPr lang="es-MX"/>
        </a:p>
      </dgm:t>
    </dgm:pt>
    <dgm:pt modelId="{74EE400F-769A-4252-8242-0953CEF19727}" type="pres">
      <dgm:prSet presAssocID="{3AD612FE-14B6-434D-9F56-6B1AF5536591}" presName="connTx" presStyleLbl="parChTrans1D3" presStyleIdx="2" presStyleCnt="5"/>
      <dgm:spPr/>
      <dgm:t>
        <a:bodyPr/>
        <a:lstStyle/>
        <a:p>
          <a:endParaRPr lang="es-MX"/>
        </a:p>
      </dgm:t>
    </dgm:pt>
    <dgm:pt modelId="{27604434-4B76-49C6-92FE-93ED6DD0B9C2}" type="pres">
      <dgm:prSet presAssocID="{2DE9B06E-C279-4B26-93DA-0DA6DC63ED30}" presName="root2" presStyleCnt="0"/>
      <dgm:spPr/>
    </dgm:pt>
    <dgm:pt modelId="{A578FB4E-A2D0-406E-BB82-7B347EF81506}" type="pres">
      <dgm:prSet presAssocID="{2DE9B06E-C279-4B26-93DA-0DA6DC63ED30}" presName="LevelTwoTextNode" presStyleLbl="node3" presStyleIdx="2" presStyleCnt="5">
        <dgm:presLayoutVars>
          <dgm:chPref val="3"/>
        </dgm:presLayoutVars>
      </dgm:prSet>
      <dgm:spPr/>
      <dgm:t>
        <a:bodyPr/>
        <a:lstStyle/>
        <a:p>
          <a:endParaRPr lang="es-MX"/>
        </a:p>
      </dgm:t>
    </dgm:pt>
    <dgm:pt modelId="{D2AC1CFA-76B2-4090-B44A-F2785BA88693}" type="pres">
      <dgm:prSet presAssocID="{2DE9B06E-C279-4B26-93DA-0DA6DC63ED30}" presName="level3hierChild" presStyleCnt="0"/>
      <dgm:spPr/>
    </dgm:pt>
    <dgm:pt modelId="{07226B94-3102-42B6-99AB-1E9EBAF65C30}" type="pres">
      <dgm:prSet presAssocID="{B853D16F-4F15-4FB2-9F9B-DC1914DD38F1}" presName="conn2-1" presStyleLbl="parChTrans1D3" presStyleIdx="3" presStyleCnt="5"/>
      <dgm:spPr/>
      <dgm:t>
        <a:bodyPr/>
        <a:lstStyle/>
        <a:p>
          <a:endParaRPr lang="es-MX"/>
        </a:p>
      </dgm:t>
    </dgm:pt>
    <dgm:pt modelId="{5413ED16-ABD7-432B-A5CC-CA7AC3757269}" type="pres">
      <dgm:prSet presAssocID="{B853D16F-4F15-4FB2-9F9B-DC1914DD38F1}" presName="connTx" presStyleLbl="parChTrans1D3" presStyleIdx="3" presStyleCnt="5"/>
      <dgm:spPr/>
      <dgm:t>
        <a:bodyPr/>
        <a:lstStyle/>
        <a:p>
          <a:endParaRPr lang="es-MX"/>
        </a:p>
      </dgm:t>
    </dgm:pt>
    <dgm:pt modelId="{E76A7CA3-55BF-41DE-9973-9130C28A80D6}" type="pres">
      <dgm:prSet presAssocID="{C48AC855-1C86-47F6-B17C-254769C3EAE4}" presName="root2" presStyleCnt="0"/>
      <dgm:spPr/>
    </dgm:pt>
    <dgm:pt modelId="{1B566E3F-1488-4212-8277-C1B53C8AC310}" type="pres">
      <dgm:prSet presAssocID="{C48AC855-1C86-47F6-B17C-254769C3EAE4}" presName="LevelTwoTextNode" presStyleLbl="node3" presStyleIdx="3" presStyleCnt="5">
        <dgm:presLayoutVars>
          <dgm:chPref val="3"/>
        </dgm:presLayoutVars>
      </dgm:prSet>
      <dgm:spPr/>
      <dgm:t>
        <a:bodyPr/>
        <a:lstStyle/>
        <a:p>
          <a:endParaRPr lang="es-MX"/>
        </a:p>
      </dgm:t>
    </dgm:pt>
    <dgm:pt modelId="{372C5EA2-8024-470C-BA2C-97CC9A7F2E08}" type="pres">
      <dgm:prSet presAssocID="{C48AC855-1C86-47F6-B17C-254769C3EAE4}" presName="level3hierChild" presStyleCnt="0"/>
      <dgm:spPr/>
    </dgm:pt>
    <dgm:pt modelId="{EDB52E16-4160-462A-BD2D-58A00CDDBE9E}" type="pres">
      <dgm:prSet presAssocID="{46634C47-BABB-494C-BFF2-58AA2593671C}" presName="conn2-1" presStyleLbl="parChTrans1D3" presStyleIdx="4" presStyleCnt="5"/>
      <dgm:spPr/>
      <dgm:t>
        <a:bodyPr/>
        <a:lstStyle/>
        <a:p>
          <a:endParaRPr lang="es-MX"/>
        </a:p>
      </dgm:t>
    </dgm:pt>
    <dgm:pt modelId="{6C4A4CF4-1C3F-49C7-876F-F7E49E6F9DB3}" type="pres">
      <dgm:prSet presAssocID="{46634C47-BABB-494C-BFF2-58AA2593671C}" presName="connTx" presStyleLbl="parChTrans1D3" presStyleIdx="4" presStyleCnt="5"/>
      <dgm:spPr/>
      <dgm:t>
        <a:bodyPr/>
        <a:lstStyle/>
        <a:p>
          <a:endParaRPr lang="es-MX"/>
        </a:p>
      </dgm:t>
    </dgm:pt>
    <dgm:pt modelId="{7574947D-FD36-4EB1-B00A-187E89E30CFC}" type="pres">
      <dgm:prSet presAssocID="{2E2B9E5B-2709-4F46-A95C-7BB7204A7A2D}" presName="root2" presStyleCnt="0"/>
      <dgm:spPr/>
    </dgm:pt>
    <dgm:pt modelId="{326A3E06-21CE-4404-8B8B-D49609E172C2}" type="pres">
      <dgm:prSet presAssocID="{2E2B9E5B-2709-4F46-A95C-7BB7204A7A2D}" presName="LevelTwoTextNode" presStyleLbl="node3" presStyleIdx="4" presStyleCnt="5">
        <dgm:presLayoutVars>
          <dgm:chPref val="3"/>
        </dgm:presLayoutVars>
      </dgm:prSet>
      <dgm:spPr/>
      <dgm:t>
        <a:bodyPr/>
        <a:lstStyle/>
        <a:p>
          <a:endParaRPr lang="es-MX"/>
        </a:p>
      </dgm:t>
    </dgm:pt>
    <dgm:pt modelId="{B2846C1D-F7D2-479C-8E78-695BA22FF804}" type="pres">
      <dgm:prSet presAssocID="{2E2B9E5B-2709-4F46-A95C-7BB7204A7A2D}" presName="level3hierChild" presStyleCnt="0"/>
      <dgm:spPr/>
    </dgm:pt>
  </dgm:ptLst>
  <dgm:cxnLst>
    <dgm:cxn modelId="{26D77962-3913-4A75-A78A-F8C2B0A50549}" type="presOf" srcId="{3AD612FE-14B6-434D-9F56-6B1AF5536591}" destId="{A405DE2D-1492-41EF-BB1A-0CCE3C535DBA}" srcOrd="0" destOrd="0" presId="urn:microsoft.com/office/officeart/2008/layout/HorizontalMultiLevelHierarchy"/>
    <dgm:cxn modelId="{D64B0699-40BF-47B7-9A60-7AFEC50247FE}" type="presOf" srcId="{46634C47-BABB-494C-BFF2-58AA2593671C}" destId="{6C4A4CF4-1C3F-49C7-876F-F7E49E6F9DB3}" srcOrd="1" destOrd="0" presId="urn:microsoft.com/office/officeart/2008/layout/HorizontalMultiLevelHierarchy"/>
    <dgm:cxn modelId="{D5199540-4B96-44A2-9141-B1A9DC564BA2}" type="presOf" srcId="{22529ED9-4CC5-4F00-8EF5-9F18B6AE35E7}" destId="{267F5056-3020-40E0-85EE-42F036AB03D3}" srcOrd="0" destOrd="0" presId="urn:microsoft.com/office/officeart/2008/layout/HorizontalMultiLevelHierarchy"/>
    <dgm:cxn modelId="{996BB0B5-202C-449D-8057-8F69212E8777}" type="presOf" srcId="{B853D16F-4F15-4FB2-9F9B-DC1914DD38F1}" destId="{07226B94-3102-42B6-99AB-1E9EBAF65C30}" srcOrd="0" destOrd="0" presId="urn:microsoft.com/office/officeart/2008/layout/HorizontalMultiLevelHierarchy"/>
    <dgm:cxn modelId="{F0F84E00-F7ED-4C6B-A65B-EE221B048B8F}" srcId="{E507C124-A904-437C-844E-370734973575}" destId="{2E2B9E5B-2709-4F46-A95C-7BB7204A7A2D}" srcOrd="3" destOrd="0" parTransId="{46634C47-BABB-494C-BFF2-58AA2593671C}" sibTransId="{E027F5F2-25AC-4081-9B22-F4BE691B402E}"/>
    <dgm:cxn modelId="{3C599842-CD4F-427A-A82B-8E31E7DE88B7}" type="presOf" srcId="{3AD612FE-14B6-434D-9F56-6B1AF5536591}" destId="{74EE400F-769A-4252-8242-0953CEF19727}" srcOrd="1" destOrd="0" presId="urn:microsoft.com/office/officeart/2008/layout/HorizontalMultiLevelHierarchy"/>
    <dgm:cxn modelId="{63BBEDD9-CFFC-4389-AE8E-694077A3C652}" type="presOf" srcId="{2E2B9E5B-2709-4F46-A95C-7BB7204A7A2D}" destId="{326A3E06-21CE-4404-8B8B-D49609E172C2}" srcOrd="0" destOrd="0" presId="urn:microsoft.com/office/officeart/2008/layout/HorizontalMultiLevelHierarchy"/>
    <dgm:cxn modelId="{E228501F-E0FB-4812-852F-6A0AFBAC4728}" srcId="{E507C124-A904-437C-844E-370734973575}" destId="{2DE9B06E-C279-4B26-93DA-0DA6DC63ED30}" srcOrd="1" destOrd="0" parTransId="{3AD612FE-14B6-434D-9F56-6B1AF5536591}" sibTransId="{FC120ABA-E404-4B69-8176-7E11B2898F63}"/>
    <dgm:cxn modelId="{7EF0A7EA-42C9-4EF2-AAAC-7217ABFF2C56}" srcId="{87EE0C4D-9765-417C-9F56-4102AC652C97}" destId="{AFBCA6A6-1375-4581-B7FD-604E4DC7997F}" srcOrd="0" destOrd="0" parTransId="{22529ED9-4CC5-4F00-8EF5-9F18B6AE35E7}" sibTransId="{C666E196-AA60-4DBD-82E5-DB7D93D7C0D5}"/>
    <dgm:cxn modelId="{7D13948E-319C-4365-8AA6-115001731E3A}" type="presOf" srcId="{2DE9B06E-C279-4B26-93DA-0DA6DC63ED30}" destId="{A578FB4E-A2D0-406E-BB82-7B347EF81506}" srcOrd="0" destOrd="0" presId="urn:microsoft.com/office/officeart/2008/layout/HorizontalMultiLevelHierarchy"/>
    <dgm:cxn modelId="{76BB62E9-D582-4AE9-8F57-BE753BFA691D}" type="presOf" srcId="{E507C124-A904-437C-844E-370734973575}" destId="{46B864C3-E799-4A60-859A-E5EECF0A7E1C}" srcOrd="0" destOrd="0" presId="urn:microsoft.com/office/officeart/2008/layout/HorizontalMultiLevelHierarchy"/>
    <dgm:cxn modelId="{4F3D8889-C3C8-4427-BCDF-92626985D603}" type="presOf" srcId="{B853D16F-4F15-4FB2-9F9B-DC1914DD38F1}" destId="{5413ED16-ABD7-432B-A5CC-CA7AC3757269}" srcOrd="1" destOrd="0" presId="urn:microsoft.com/office/officeart/2008/layout/HorizontalMultiLevelHierarchy"/>
    <dgm:cxn modelId="{DDCFA0D6-D23E-4C4B-8708-BC1B2F700580}" srcId="{EA22071E-3C0D-41B5-B6D7-11EAF0F5CF74}" destId="{E507C124-A904-437C-844E-370734973575}" srcOrd="1" destOrd="0" parTransId="{17402F64-C9F3-4E44-A888-977BEB2EAE8A}" sibTransId="{E1F1BE38-C704-46CD-A733-40870096CF60}"/>
    <dgm:cxn modelId="{ED08E707-0EDA-415C-8014-1FDA81E217C2}" type="presOf" srcId="{EA22071E-3C0D-41B5-B6D7-11EAF0F5CF74}" destId="{670FE960-3E6B-4CF6-81F7-F3BB6AC19F75}" srcOrd="0" destOrd="0" presId="urn:microsoft.com/office/officeart/2008/layout/HorizontalMultiLevelHierarchy"/>
    <dgm:cxn modelId="{B29D9F5C-D30F-411C-8C66-CDED78D28D9E}" type="presOf" srcId="{5AA8C122-2D8B-4B47-97DF-2C0A139CB6A4}" destId="{A8BA50DA-D81A-43C6-92B9-567A3B5EB0B5}" srcOrd="1" destOrd="0" presId="urn:microsoft.com/office/officeart/2008/layout/HorizontalMultiLevelHierarchy"/>
    <dgm:cxn modelId="{E9915C45-A6FE-4EE6-BD94-E588EAF9F292}" type="presOf" srcId="{17402F64-C9F3-4E44-A888-977BEB2EAE8A}" destId="{9069B33E-8ACD-49BD-9702-F039ED180BD1}" srcOrd="1" destOrd="0" presId="urn:microsoft.com/office/officeart/2008/layout/HorizontalMultiLevelHierarchy"/>
    <dgm:cxn modelId="{4F4ECD57-546F-4BFE-833C-48C187133F45}" type="presOf" srcId="{A7196BA9-E86F-4E63-B779-E55D2C82217F}" destId="{2FD765DC-3FF9-4330-B3C4-BBE18D2A5765}" srcOrd="0" destOrd="0" presId="urn:microsoft.com/office/officeart/2008/layout/HorizontalMultiLevelHierarchy"/>
    <dgm:cxn modelId="{B9BE9DE8-23E5-49E6-9990-F8CCCA810D99}" type="presOf" srcId="{46634C47-BABB-494C-BFF2-58AA2593671C}" destId="{EDB52E16-4160-462A-BD2D-58A00CDDBE9E}" srcOrd="0" destOrd="0" presId="urn:microsoft.com/office/officeart/2008/layout/HorizontalMultiLevelHierarchy"/>
    <dgm:cxn modelId="{A2BC4C08-7940-46F3-BC3D-9B5A8F86D5E8}" type="presOf" srcId="{C48AC855-1C86-47F6-B17C-254769C3EAE4}" destId="{1B566E3F-1488-4212-8277-C1B53C8AC310}" srcOrd="0" destOrd="0" presId="urn:microsoft.com/office/officeart/2008/layout/HorizontalMultiLevelHierarchy"/>
    <dgm:cxn modelId="{DEE9AF81-210A-4950-B37F-BD230C46687B}" type="presOf" srcId="{22529ED9-4CC5-4F00-8EF5-9F18B6AE35E7}" destId="{8C488690-3854-448A-95E9-D94A33E45DAE}" srcOrd="1" destOrd="0" presId="urn:microsoft.com/office/officeart/2008/layout/HorizontalMultiLevelHierarchy"/>
    <dgm:cxn modelId="{B1D7087B-E1EE-4602-9602-C8A3620BE347}" srcId="{3C44CF3B-386A-427A-80C0-B74639A76432}" destId="{EA22071E-3C0D-41B5-B6D7-11EAF0F5CF74}" srcOrd="0" destOrd="0" parTransId="{842CC7F9-7F42-4A5C-BA9D-38A1BD60562E}" sibTransId="{4AF2CA6E-CB45-4E42-ADE7-682ECFB537FE}"/>
    <dgm:cxn modelId="{B775A98E-6E59-477A-BE60-C4547FDD40C8}" type="presOf" srcId="{5AA8C122-2D8B-4B47-97DF-2C0A139CB6A4}" destId="{FC2C7B2C-E9FD-439D-A7E2-94801D34480F}" srcOrd="0" destOrd="0" presId="urn:microsoft.com/office/officeart/2008/layout/HorizontalMultiLevelHierarchy"/>
    <dgm:cxn modelId="{5ECC1187-7514-4BEC-9579-EDC512A9667B}" type="presOf" srcId="{822853D6-D81A-4951-900F-28F632D55D96}" destId="{BAAA1AE3-980A-4EF3-9DE0-9E92E3BE9161}" srcOrd="0" destOrd="0" presId="urn:microsoft.com/office/officeart/2008/layout/HorizontalMultiLevelHierarchy"/>
    <dgm:cxn modelId="{63DE640D-B932-4B93-9C13-FD6D8F45E5E2}" type="presOf" srcId="{87EE0C4D-9765-417C-9F56-4102AC652C97}" destId="{471843C3-77B8-4E26-9582-B4230B01D66B}" srcOrd="0" destOrd="0" presId="urn:microsoft.com/office/officeart/2008/layout/HorizontalMultiLevelHierarchy"/>
    <dgm:cxn modelId="{5E2CA6E0-84D8-4235-B657-0E2166A96FD5}" type="presOf" srcId="{3C44CF3B-386A-427A-80C0-B74639A76432}" destId="{B712CFCD-74F7-41AE-B82B-09F43EB796B8}" srcOrd="0" destOrd="0" presId="urn:microsoft.com/office/officeart/2008/layout/HorizontalMultiLevelHierarchy"/>
    <dgm:cxn modelId="{9A6E6368-F6EB-4ADE-B162-D07615B5F1F5}" srcId="{EA22071E-3C0D-41B5-B6D7-11EAF0F5CF74}" destId="{87EE0C4D-9765-417C-9F56-4102AC652C97}" srcOrd="0" destOrd="0" parTransId="{822853D6-D81A-4951-900F-28F632D55D96}" sibTransId="{0A7B5A51-DFF5-41B7-A863-76F9051866A8}"/>
    <dgm:cxn modelId="{BFDA6A19-F0B1-47A7-B67E-2022243AA41C}" type="presOf" srcId="{AFBCA6A6-1375-4581-B7FD-604E4DC7997F}" destId="{0D9B1CF0-F596-4009-9F3C-5408F80C98E9}" srcOrd="0" destOrd="0" presId="urn:microsoft.com/office/officeart/2008/layout/HorizontalMultiLevelHierarchy"/>
    <dgm:cxn modelId="{99B21890-070C-4265-81E2-10990064D7DD}" srcId="{E507C124-A904-437C-844E-370734973575}" destId="{A7196BA9-E86F-4E63-B779-E55D2C82217F}" srcOrd="0" destOrd="0" parTransId="{5AA8C122-2D8B-4B47-97DF-2C0A139CB6A4}" sibTransId="{114DF6CD-8D61-49CC-A794-FC27B60A5483}"/>
    <dgm:cxn modelId="{FDDD7D17-AC32-4F6B-B020-2FF91655FFC8}" srcId="{E507C124-A904-437C-844E-370734973575}" destId="{C48AC855-1C86-47F6-B17C-254769C3EAE4}" srcOrd="2" destOrd="0" parTransId="{B853D16F-4F15-4FB2-9F9B-DC1914DD38F1}" sibTransId="{4BFB60E8-A3B7-45BA-AFDF-4E1F89E26CDD}"/>
    <dgm:cxn modelId="{F8681C40-9C4E-4410-8F87-7505085EF618}" type="presOf" srcId="{17402F64-C9F3-4E44-A888-977BEB2EAE8A}" destId="{2098419D-C40F-468B-AABD-B22A1E3F9A9A}" srcOrd="0" destOrd="0" presId="urn:microsoft.com/office/officeart/2008/layout/HorizontalMultiLevelHierarchy"/>
    <dgm:cxn modelId="{680FB649-5CB4-4BB7-A72D-D5AE29B1A52C}" type="presOf" srcId="{822853D6-D81A-4951-900F-28F632D55D96}" destId="{E6AF3BD2-6695-48D0-AE86-F6E2C1F8CE9E}" srcOrd="1" destOrd="0" presId="urn:microsoft.com/office/officeart/2008/layout/HorizontalMultiLevelHierarchy"/>
    <dgm:cxn modelId="{CE2111D4-D57C-4EA0-AA6D-EE1DF1A0B5E3}" type="presParOf" srcId="{B712CFCD-74F7-41AE-B82B-09F43EB796B8}" destId="{1797D32D-C696-4D8D-B25C-4A941E38AFCA}" srcOrd="0" destOrd="0" presId="urn:microsoft.com/office/officeart/2008/layout/HorizontalMultiLevelHierarchy"/>
    <dgm:cxn modelId="{AA479D4C-4DC2-455C-A45D-9FAF87F7A336}" type="presParOf" srcId="{1797D32D-C696-4D8D-B25C-4A941E38AFCA}" destId="{670FE960-3E6B-4CF6-81F7-F3BB6AC19F75}" srcOrd="0" destOrd="0" presId="urn:microsoft.com/office/officeart/2008/layout/HorizontalMultiLevelHierarchy"/>
    <dgm:cxn modelId="{BC982C53-7E43-44EB-8CAA-E76A880B3B01}" type="presParOf" srcId="{1797D32D-C696-4D8D-B25C-4A941E38AFCA}" destId="{85CDCBAA-6779-4460-A42E-9931C6229130}" srcOrd="1" destOrd="0" presId="urn:microsoft.com/office/officeart/2008/layout/HorizontalMultiLevelHierarchy"/>
    <dgm:cxn modelId="{8D26D9A2-BF00-4090-9717-4C435112E773}" type="presParOf" srcId="{85CDCBAA-6779-4460-A42E-9931C6229130}" destId="{BAAA1AE3-980A-4EF3-9DE0-9E92E3BE9161}" srcOrd="0" destOrd="0" presId="urn:microsoft.com/office/officeart/2008/layout/HorizontalMultiLevelHierarchy"/>
    <dgm:cxn modelId="{9EBDB42F-2613-4C54-8F00-30FB343409AB}" type="presParOf" srcId="{BAAA1AE3-980A-4EF3-9DE0-9E92E3BE9161}" destId="{E6AF3BD2-6695-48D0-AE86-F6E2C1F8CE9E}" srcOrd="0" destOrd="0" presId="urn:microsoft.com/office/officeart/2008/layout/HorizontalMultiLevelHierarchy"/>
    <dgm:cxn modelId="{78C6E447-496A-40C9-8341-9DCDC62DADD0}" type="presParOf" srcId="{85CDCBAA-6779-4460-A42E-9931C6229130}" destId="{9D257B76-D6B4-4420-8772-E271E953B9C5}" srcOrd="1" destOrd="0" presId="urn:microsoft.com/office/officeart/2008/layout/HorizontalMultiLevelHierarchy"/>
    <dgm:cxn modelId="{BAAADFAF-F7D0-4A27-9B0B-A7074B11E06E}" type="presParOf" srcId="{9D257B76-D6B4-4420-8772-E271E953B9C5}" destId="{471843C3-77B8-4E26-9582-B4230B01D66B}" srcOrd="0" destOrd="0" presId="urn:microsoft.com/office/officeart/2008/layout/HorizontalMultiLevelHierarchy"/>
    <dgm:cxn modelId="{5EE3A9C9-343C-4DD7-B959-991A71FEF8F0}" type="presParOf" srcId="{9D257B76-D6B4-4420-8772-E271E953B9C5}" destId="{2BD1F0B8-B983-4C64-BE29-47503F8E6B48}" srcOrd="1" destOrd="0" presId="urn:microsoft.com/office/officeart/2008/layout/HorizontalMultiLevelHierarchy"/>
    <dgm:cxn modelId="{B972F9DB-DF97-43B0-B65B-31982459F5F9}" type="presParOf" srcId="{2BD1F0B8-B983-4C64-BE29-47503F8E6B48}" destId="{267F5056-3020-40E0-85EE-42F036AB03D3}" srcOrd="0" destOrd="0" presId="urn:microsoft.com/office/officeart/2008/layout/HorizontalMultiLevelHierarchy"/>
    <dgm:cxn modelId="{BD278EA1-E27F-47A7-9469-B8BCEA7EE8FE}" type="presParOf" srcId="{267F5056-3020-40E0-85EE-42F036AB03D3}" destId="{8C488690-3854-448A-95E9-D94A33E45DAE}" srcOrd="0" destOrd="0" presId="urn:microsoft.com/office/officeart/2008/layout/HorizontalMultiLevelHierarchy"/>
    <dgm:cxn modelId="{30082290-74F5-4FBE-822F-C8CCEF1C288F}" type="presParOf" srcId="{2BD1F0B8-B983-4C64-BE29-47503F8E6B48}" destId="{73C868B8-3C03-4E00-B38B-70F80E9D4429}" srcOrd="1" destOrd="0" presId="urn:microsoft.com/office/officeart/2008/layout/HorizontalMultiLevelHierarchy"/>
    <dgm:cxn modelId="{8C7A9BB8-BBAB-4925-8D3B-0D7F9EA1C46C}" type="presParOf" srcId="{73C868B8-3C03-4E00-B38B-70F80E9D4429}" destId="{0D9B1CF0-F596-4009-9F3C-5408F80C98E9}" srcOrd="0" destOrd="0" presId="urn:microsoft.com/office/officeart/2008/layout/HorizontalMultiLevelHierarchy"/>
    <dgm:cxn modelId="{99750474-0B62-4676-8DBE-491E52313B55}" type="presParOf" srcId="{73C868B8-3C03-4E00-B38B-70F80E9D4429}" destId="{BF929308-6B62-4544-96D0-6A7EBD7C2D42}" srcOrd="1" destOrd="0" presId="urn:microsoft.com/office/officeart/2008/layout/HorizontalMultiLevelHierarchy"/>
    <dgm:cxn modelId="{66BB4907-7E86-42CD-B14E-F4CA7F79E3EC}" type="presParOf" srcId="{85CDCBAA-6779-4460-A42E-9931C6229130}" destId="{2098419D-C40F-468B-AABD-B22A1E3F9A9A}" srcOrd="2" destOrd="0" presId="urn:microsoft.com/office/officeart/2008/layout/HorizontalMultiLevelHierarchy"/>
    <dgm:cxn modelId="{805B7C07-1AAD-468E-9412-C3DDA087C220}" type="presParOf" srcId="{2098419D-C40F-468B-AABD-B22A1E3F9A9A}" destId="{9069B33E-8ACD-49BD-9702-F039ED180BD1}" srcOrd="0" destOrd="0" presId="urn:microsoft.com/office/officeart/2008/layout/HorizontalMultiLevelHierarchy"/>
    <dgm:cxn modelId="{2D216130-1246-49E7-ABF2-938B3DCAC6E9}" type="presParOf" srcId="{85CDCBAA-6779-4460-A42E-9931C6229130}" destId="{8D6BDC6D-C6A9-476B-9416-76D0849DA130}" srcOrd="3" destOrd="0" presId="urn:microsoft.com/office/officeart/2008/layout/HorizontalMultiLevelHierarchy"/>
    <dgm:cxn modelId="{1D32FFBC-5D83-4742-8EDE-B81C654EFA03}" type="presParOf" srcId="{8D6BDC6D-C6A9-476B-9416-76D0849DA130}" destId="{46B864C3-E799-4A60-859A-E5EECF0A7E1C}" srcOrd="0" destOrd="0" presId="urn:microsoft.com/office/officeart/2008/layout/HorizontalMultiLevelHierarchy"/>
    <dgm:cxn modelId="{CFD04B36-C75A-4978-8FE3-E4587AD99333}" type="presParOf" srcId="{8D6BDC6D-C6A9-476B-9416-76D0849DA130}" destId="{8895BB6E-1422-4290-9FD8-81909A17776B}" srcOrd="1" destOrd="0" presId="urn:microsoft.com/office/officeart/2008/layout/HorizontalMultiLevelHierarchy"/>
    <dgm:cxn modelId="{F9F9B70F-60EC-4251-A09F-CB703E2CC8CB}" type="presParOf" srcId="{8895BB6E-1422-4290-9FD8-81909A17776B}" destId="{FC2C7B2C-E9FD-439D-A7E2-94801D34480F}" srcOrd="0" destOrd="0" presId="urn:microsoft.com/office/officeart/2008/layout/HorizontalMultiLevelHierarchy"/>
    <dgm:cxn modelId="{3E2CE0CB-CD66-4D91-B4CB-F2B88FAA5110}" type="presParOf" srcId="{FC2C7B2C-E9FD-439D-A7E2-94801D34480F}" destId="{A8BA50DA-D81A-43C6-92B9-567A3B5EB0B5}" srcOrd="0" destOrd="0" presId="urn:microsoft.com/office/officeart/2008/layout/HorizontalMultiLevelHierarchy"/>
    <dgm:cxn modelId="{5C3CF90B-80D2-42D2-AF1E-D8BB977706A9}" type="presParOf" srcId="{8895BB6E-1422-4290-9FD8-81909A17776B}" destId="{BEA7727B-E6E0-422C-9F59-F57575EDB49C}" srcOrd="1" destOrd="0" presId="urn:microsoft.com/office/officeart/2008/layout/HorizontalMultiLevelHierarchy"/>
    <dgm:cxn modelId="{6EE86518-3260-45DA-B6F1-D9C7ABB71CBC}" type="presParOf" srcId="{BEA7727B-E6E0-422C-9F59-F57575EDB49C}" destId="{2FD765DC-3FF9-4330-B3C4-BBE18D2A5765}" srcOrd="0" destOrd="0" presId="urn:microsoft.com/office/officeart/2008/layout/HorizontalMultiLevelHierarchy"/>
    <dgm:cxn modelId="{1BE4480C-B37F-48A5-8F1D-CB73030FB370}" type="presParOf" srcId="{BEA7727B-E6E0-422C-9F59-F57575EDB49C}" destId="{9B181A2F-095B-4CF4-B860-067A6F38A8BA}" srcOrd="1" destOrd="0" presId="urn:microsoft.com/office/officeart/2008/layout/HorizontalMultiLevelHierarchy"/>
    <dgm:cxn modelId="{F8E1EDE8-C6E1-4FDC-A3A8-7DDC267FA430}" type="presParOf" srcId="{8895BB6E-1422-4290-9FD8-81909A17776B}" destId="{A405DE2D-1492-41EF-BB1A-0CCE3C535DBA}" srcOrd="2" destOrd="0" presId="urn:microsoft.com/office/officeart/2008/layout/HorizontalMultiLevelHierarchy"/>
    <dgm:cxn modelId="{15EE61A2-EC8C-4C2A-9EFD-3120742DC716}" type="presParOf" srcId="{A405DE2D-1492-41EF-BB1A-0CCE3C535DBA}" destId="{74EE400F-769A-4252-8242-0953CEF19727}" srcOrd="0" destOrd="0" presId="urn:microsoft.com/office/officeart/2008/layout/HorizontalMultiLevelHierarchy"/>
    <dgm:cxn modelId="{7B1A0BF1-ED05-49F1-9C5B-00DCDCDA6F4B}" type="presParOf" srcId="{8895BB6E-1422-4290-9FD8-81909A17776B}" destId="{27604434-4B76-49C6-92FE-93ED6DD0B9C2}" srcOrd="3" destOrd="0" presId="urn:microsoft.com/office/officeart/2008/layout/HorizontalMultiLevelHierarchy"/>
    <dgm:cxn modelId="{70572CB7-629C-4A00-801C-18B0BBB4AF05}" type="presParOf" srcId="{27604434-4B76-49C6-92FE-93ED6DD0B9C2}" destId="{A578FB4E-A2D0-406E-BB82-7B347EF81506}" srcOrd="0" destOrd="0" presId="urn:microsoft.com/office/officeart/2008/layout/HorizontalMultiLevelHierarchy"/>
    <dgm:cxn modelId="{DCF7C2E9-325B-4863-9918-B86EED70FF93}" type="presParOf" srcId="{27604434-4B76-49C6-92FE-93ED6DD0B9C2}" destId="{D2AC1CFA-76B2-4090-B44A-F2785BA88693}" srcOrd="1" destOrd="0" presId="urn:microsoft.com/office/officeart/2008/layout/HorizontalMultiLevelHierarchy"/>
    <dgm:cxn modelId="{710F8362-4D05-49AC-9E92-750CCC53C538}" type="presParOf" srcId="{8895BB6E-1422-4290-9FD8-81909A17776B}" destId="{07226B94-3102-42B6-99AB-1E9EBAF65C30}" srcOrd="4" destOrd="0" presId="urn:microsoft.com/office/officeart/2008/layout/HorizontalMultiLevelHierarchy"/>
    <dgm:cxn modelId="{70C5A3A9-E6B2-4FCD-A97C-EDBF42B5A888}" type="presParOf" srcId="{07226B94-3102-42B6-99AB-1E9EBAF65C30}" destId="{5413ED16-ABD7-432B-A5CC-CA7AC3757269}" srcOrd="0" destOrd="0" presId="urn:microsoft.com/office/officeart/2008/layout/HorizontalMultiLevelHierarchy"/>
    <dgm:cxn modelId="{0BF60CA2-0D91-4260-8233-4DFAFDBE00EC}" type="presParOf" srcId="{8895BB6E-1422-4290-9FD8-81909A17776B}" destId="{E76A7CA3-55BF-41DE-9973-9130C28A80D6}" srcOrd="5" destOrd="0" presId="urn:microsoft.com/office/officeart/2008/layout/HorizontalMultiLevelHierarchy"/>
    <dgm:cxn modelId="{45818DA1-8D6F-4765-9942-FFF3573B020F}" type="presParOf" srcId="{E76A7CA3-55BF-41DE-9973-9130C28A80D6}" destId="{1B566E3F-1488-4212-8277-C1B53C8AC310}" srcOrd="0" destOrd="0" presId="urn:microsoft.com/office/officeart/2008/layout/HorizontalMultiLevelHierarchy"/>
    <dgm:cxn modelId="{C4E9E6F3-28BC-45E3-A6EC-D6619ED1C2AE}" type="presParOf" srcId="{E76A7CA3-55BF-41DE-9973-9130C28A80D6}" destId="{372C5EA2-8024-470C-BA2C-97CC9A7F2E08}" srcOrd="1" destOrd="0" presId="urn:microsoft.com/office/officeart/2008/layout/HorizontalMultiLevelHierarchy"/>
    <dgm:cxn modelId="{ED844032-1AA2-43FA-A4FA-0DAC80F1E688}" type="presParOf" srcId="{8895BB6E-1422-4290-9FD8-81909A17776B}" destId="{EDB52E16-4160-462A-BD2D-58A00CDDBE9E}" srcOrd="6" destOrd="0" presId="urn:microsoft.com/office/officeart/2008/layout/HorizontalMultiLevelHierarchy"/>
    <dgm:cxn modelId="{137223D3-8D52-4D44-A8E4-03AAEE8125DF}" type="presParOf" srcId="{EDB52E16-4160-462A-BD2D-58A00CDDBE9E}" destId="{6C4A4CF4-1C3F-49C7-876F-F7E49E6F9DB3}" srcOrd="0" destOrd="0" presId="urn:microsoft.com/office/officeart/2008/layout/HorizontalMultiLevelHierarchy"/>
    <dgm:cxn modelId="{7FDAAEC3-F01A-4E4C-95F9-81D59D57BFA6}" type="presParOf" srcId="{8895BB6E-1422-4290-9FD8-81909A17776B}" destId="{7574947D-FD36-4EB1-B00A-187E89E30CFC}" srcOrd="7" destOrd="0" presId="urn:microsoft.com/office/officeart/2008/layout/HorizontalMultiLevelHierarchy"/>
    <dgm:cxn modelId="{4B21361B-CFB7-4A82-BB0A-061D6E276BF5}" type="presParOf" srcId="{7574947D-FD36-4EB1-B00A-187E89E30CFC}" destId="{326A3E06-21CE-4404-8B8B-D49609E172C2}" srcOrd="0" destOrd="0" presId="urn:microsoft.com/office/officeart/2008/layout/HorizontalMultiLevelHierarchy"/>
    <dgm:cxn modelId="{F987AA21-742B-4640-A80D-89D9C3A660F0}" type="presParOf" srcId="{7574947D-FD36-4EB1-B00A-187E89E30CFC}" destId="{B2846C1D-F7D2-479C-8E78-695BA22FF80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C158D1F-AA9C-4C5B-8082-2CE974FA99BF}" type="doc">
      <dgm:prSet loTypeId="urn:microsoft.com/office/officeart/2005/8/layout/equation1" loCatId="process" qsTypeId="urn:microsoft.com/office/officeart/2005/8/quickstyle/3d4" qsCatId="3D" csTypeId="urn:microsoft.com/office/officeart/2005/8/colors/accent3_5" csCatId="accent3" phldr="1"/>
      <dgm:spPr/>
    </dgm:pt>
    <dgm:pt modelId="{95E8593B-1C5F-4A72-833A-39CBCE802A06}">
      <dgm:prSet phldrT="[Texto]" custT="1"/>
      <dgm:spPr/>
      <dgm:t>
        <a:bodyPr/>
        <a:lstStyle/>
        <a:p>
          <a:r>
            <a:rPr lang="es-MX" sz="800" b="1" dirty="0">
              <a:solidFill>
                <a:schemeClr val="tx1">
                  <a:lumMod val="95000"/>
                  <a:lumOff val="5000"/>
                </a:schemeClr>
              </a:solidFill>
              <a:latin typeface="Montserrat" panose="00000500000000000000" pitchFamily="2" charset="0"/>
            </a:rPr>
            <a:t>RECEPCION DE DOCUMENTOS </a:t>
          </a:r>
        </a:p>
      </dgm:t>
    </dgm:pt>
    <dgm:pt modelId="{687EA3E7-B9D3-4D7F-83FB-818E9FCF966E}" type="parTrans" cxnId="{C66ED537-AB5F-4163-B0C2-3114BAAB5CE5}">
      <dgm:prSet/>
      <dgm:spPr/>
      <dgm:t>
        <a:bodyPr/>
        <a:lstStyle/>
        <a:p>
          <a:endParaRPr lang="es-MX" sz="800" b="1">
            <a:solidFill>
              <a:schemeClr val="tx1">
                <a:lumMod val="95000"/>
                <a:lumOff val="5000"/>
              </a:schemeClr>
            </a:solidFill>
            <a:latin typeface="Montserrat" panose="00000500000000000000" pitchFamily="2" charset="0"/>
          </a:endParaRPr>
        </a:p>
      </dgm:t>
    </dgm:pt>
    <dgm:pt modelId="{86A04156-3C5E-4F0C-8CEF-0414ECC25192}" type="sibTrans" cxnId="{C66ED537-AB5F-4163-B0C2-3114BAAB5CE5}">
      <dgm:prSet custT="1"/>
      <dgm:spPr/>
      <dgm:t>
        <a:bodyPr/>
        <a:lstStyle/>
        <a:p>
          <a:endParaRPr lang="es-MX" sz="800" b="1">
            <a:solidFill>
              <a:schemeClr val="tx1">
                <a:lumMod val="95000"/>
                <a:lumOff val="5000"/>
              </a:schemeClr>
            </a:solidFill>
            <a:latin typeface="Montserrat" panose="00000500000000000000" pitchFamily="2" charset="0"/>
          </a:endParaRPr>
        </a:p>
      </dgm:t>
    </dgm:pt>
    <dgm:pt modelId="{6D2AEEBC-45C0-4A04-904A-D037D21122C5}">
      <dgm:prSet phldrT="[Texto]" custT="1"/>
      <dgm:spPr/>
      <dgm:t>
        <a:bodyPr/>
        <a:lstStyle/>
        <a:p>
          <a:r>
            <a:rPr lang="es-MX" sz="800" b="1" dirty="0">
              <a:solidFill>
                <a:schemeClr val="tx1">
                  <a:lumMod val="95000"/>
                  <a:lumOff val="5000"/>
                </a:schemeClr>
              </a:solidFill>
              <a:latin typeface="Montserrat" panose="00000500000000000000" pitchFamily="2" charset="0"/>
            </a:rPr>
            <a:t>CREACION DE DOCUMENTOS </a:t>
          </a:r>
        </a:p>
      </dgm:t>
    </dgm:pt>
    <dgm:pt modelId="{8FF1B03E-1EF1-4317-97E0-720EF0D28614}" type="parTrans" cxnId="{84DA1BDA-7EF9-487C-A63C-1F973AD60B2B}">
      <dgm:prSet/>
      <dgm:spPr/>
      <dgm:t>
        <a:bodyPr/>
        <a:lstStyle/>
        <a:p>
          <a:endParaRPr lang="es-MX" sz="800" b="1">
            <a:solidFill>
              <a:schemeClr val="tx1">
                <a:lumMod val="95000"/>
                <a:lumOff val="5000"/>
              </a:schemeClr>
            </a:solidFill>
            <a:latin typeface="Montserrat" panose="00000500000000000000" pitchFamily="2" charset="0"/>
          </a:endParaRPr>
        </a:p>
      </dgm:t>
    </dgm:pt>
    <dgm:pt modelId="{C33B269F-79CB-419E-8554-C7E4B5609460}" type="sibTrans" cxnId="{84DA1BDA-7EF9-487C-A63C-1F973AD60B2B}">
      <dgm:prSet custT="1"/>
      <dgm:spPr/>
      <dgm:t>
        <a:bodyPr/>
        <a:lstStyle/>
        <a:p>
          <a:endParaRPr lang="es-MX" sz="800" b="1">
            <a:solidFill>
              <a:schemeClr val="tx1">
                <a:lumMod val="95000"/>
                <a:lumOff val="5000"/>
              </a:schemeClr>
            </a:solidFill>
            <a:latin typeface="Montserrat" panose="00000500000000000000" pitchFamily="2" charset="0"/>
          </a:endParaRPr>
        </a:p>
      </dgm:t>
    </dgm:pt>
    <dgm:pt modelId="{7C16663B-F931-4E58-8ED9-1F3992699346}">
      <dgm:prSet phldrT="[Texto]" custT="1"/>
      <dgm:spPr/>
      <dgm:t>
        <a:bodyPr/>
        <a:lstStyle/>
        <a:p>
          <a:r>
            <a:rPr lang="es-MX" sz="800" b="1" dirty="0">
              <a:solidFill>
                <a:schemeClr val="tx1">
                  <a:lumMod val="95000"/>
                  <a:lumOff val="5000"/>
                </a:schemeClr>
              </a:solidFill>
              <a:latin typeface="Montserrat" panose="00000500000000000000" pitchFamily="2" charset="0"/>
            </a:rPr>
            <a:t>CICLO DE VIDA DEL DOCUMENTO</a:t>
          </a:r>
        </a:p>
      </dgm:t>
    </dgm:pt>
    <dgm:pt modelId="{1D039810-9897-43D6-9618-14BE3ECE9C43}" type="parTrans" cxnId="{8E66DCB7-B004-4DD9-BA3C-755A3A8EACA9}">
      <dgm:prSet/>
      <dgm:spPr/>
      <dgm:t>
        <a:bodyPr/>
        <a:lstStyle/>
        <a:p>
          <a:endParaRPr lang="es-MX" sz="800" b="1">
            <a:solidFill>
              <a:schemeClr val="tx1">
                <a:lumMod val="95000"/>
                <a:lumOff val="5000"/>
              </a:schemeClr>
            </a:solidFill>
            <a:latin typeface="Montserrat" panose="00000500000000000000" pitchFamily="2" charset="0"/>
          </a:endParaRPr>
        </a:p>
      </dgm:t>
    </dgm:pt>
    <dgm:pt modelId="{87E708B7-70B7-4335-82F7-93EDE163957A}" type="sibTrans" cxnId="{8E66DCB7-B004-4DD9-BA3C-755A3A8EACA9}">
      <dgm:prSet/>
      <dgm:spPr/>
      <dgm:t>
        <a:bodyPr/>
        <a:lstStyle/>
        <a:p>
          <a:endParaRPr lang="es-MX" sz="800" b="1">
            <a:solidFill>
              <a:schemeClr val="tx1">
                <a:lumMod val="95000"/>
                <a:lumOff val="5000"/>
              </a:schemeClr>
            </a:solidFill>
            <a:latin typeface="Montserrat" panose="00000500000000000000" pitchFamily="2" charset="0"/>
          </a:endParaRPr>
        </a:p>
      </dgm:t>
    </dgm:pt>
    <dgm:pt modelId="{FA325C03-B428-48F1-BDF8-573F1A7A6925}" type="pres">
      <dgm:prSet presAssocID="{EC158D1F-AA9C-4C5B-8082-2CE974FA99BF}" presName="linearFlow" presStyleCnt="0">
        <dgm:presLayoutVars>
          <dgm:dir/>
          <dgm:resizeHandles val="exact"/>
        </dgm:presLayoutVars>
      </dgm:prSet>
      <dgm:spPr/>
    </dgm:pt>
    <dgm:pt modelId="{0F7EC5DA-1C8C-4990-9362-C1FF6439198D}" type="pres">
      <dgm:prSet presAssocID="{95E8593B-1C5F-4A72-833A-39CBCE802A06}" presName="node" presStyleLbl="node1" presStyleIdx="0" presStyleCnt="3">
        <dgm:presLayoutVars>
          <dgm:bulletEnabled val="1"/>
        </dgm:presLayoutVars>
      </dgm:prSet>
      <dgm:spPr/>
      <dgm:t>
        <a:bodyPr/>
        <a:lstStyle/>
        <a:p>
          <a:endParaRPr lang="es-MX"/>
        </a:p>
      </dgm:t>
    </dgm:pt>
    <dgm:pt modelId="{B923E689-4AA6-4867-A368-BE1DBB826945}" type="pres">
      <dgm:prSet presAssocID="{86A04156-3C5E-4F0C-8CEF-0414ECC25192}" presName="spacerL" presStyleCnt="0"/>
      <dgm:spPr/>
    </dgm:pt>
    <dgm:pt modelId="{15066BC9-16A2-4027-BDD0-18135EA3EE7D}" type="pres">
      <dgm:prSet presAssocID="{86A04156-3C5E-4F0C-8CEF-0414ECC25192}" presName="sibTrans" presStyleLbl="sibTrans2D1" presStyleIdx="0" presStyleCnt="2"/>
      <dgm:spPr/>
      <dgm:t>
        <a:bodyPr/>
        <a:lstStyle/>
        <a:p>
          <a:endParaRPr lang="es-MX"/>
        </a:p>
      </dgm:t>
    </dgm:pt>
    <dgm:pt modelId="{C44CEE2B-7B4E-4ADA-B046-C451C4791B9F}" type="pres">
      <dgm:prSet presAssocID="{86A04156-3C5E-4F0C-8CEF-0414ECC25192}" presName="spacerR" presStyleCnt="0"/>
      <dgm:spPr/>
    </dgm:pt>
    <dgm:pt modelId="{403D782B-5963-45B2-896F-88922AF03320}" type="pres">
      <dgm:prSet presAssocID="{6D2AEEBC-45C0-4A04-904A-D037D21122C5}" presName="node" presStyleLbl="node1" presStyleIdx="1" presStyleCnt="3">
        <dgm:presLayoutVars>
          <dgm:bulletEnabled val="1"/>
        </dgm:presLayoutVars>
      </dgm:prSet>
      <dgm:spPr/>
      <dgm:t>
        <a:bodyPr/>
        <a:lstStyle/>
        <a:p>
          <a:endParaRPr lang="es-MX"/>
        </a:p>
      </dgm:t>
    </dgm:pt>
    <dgm:pt modelId="{AE5226B5-5805-45BE-ABAE-0788B7938A4E}" type="pres">
      <dgm:prSet presAssocID="{C33B269F-79CB-419E-8554-C7E4B5609460}" presName="spacerL" presStyleCnt="0"/>
      <dgm:spPr/>
    </dgm:pt>
    <dgm:pt modelId="{17E68851-C53C-4FB0-8765-FE49C3781A03}" type="pres">
      <dgm:prSet presAssocID="{C33B269F-79CB-419E-8554-C7E4B5609460}" presName="sibTrans" presStyleLbl="sibTrans2D1" presStyleIdx="1" presStyleCnt="2"/>
      <dgm:spPr/>
      <dgm:t>
        <a:bodyPr/>
        <a:lstStyle/>
        <a:p>
          <a:endParaRPr lang="es-MX"/>
        </a:p>
      </dgm:t>
    </dgm:pt>
    <dgm:pt modelId="{87856A81-BE91-4FDD-AF53-F0DD13F49DBB}" type="pres">
      <dgm:prSet presAssocID="{C33B269F-79CB-419E-8554-C7E4B5609460}" presName="spacerR" presStyleCnt="0"/>
      <dgm:spPr/>
    </dgm:pt>
    <dgm:pt modelId="{9F69FA39-B00D-4391-9F00-D52C4BB58B55}" type="pres">
      <dgm:prSet presAssocID="{7C16663B-F931-4E58-8ED9-1F3992699346}" presName="node" presStyleLbl="node1" presStyleIdx="2" presStyleCnt="3">
        <dgm:presLayoutVars>
          <dgm:bulletEnabled val="1"/>
        </dgm:presLayoutVars>
      </dgm:prSet>
      <dgm:spPr/>
      <dgm:t>
        <a:bodyPr/>
        <a:lstStyle/>
        <a:p>
          <a:endParaRPr lang="es-MX"/>
        </a:p>
      </dgm:t>
    </dgm:pt>
  </dgm:ptLst>
  <dgm:cxnLst>
    <dgm:cxn modelId="{2B86A95A-109E-41AE-BD6D-56DB508D0001}" type="presOf" srcId="{86A04156-3C5E-4F0C-8CEF-0414ECC25192}" destId="{15066BC9-16A2-4027-BDD0-18135EA3EE7D}" srcOrd="0" destOrd="0" presId="urn:microsoft.com/office/officeart/2005/8/layout/equation1"/>
    <dgm:cxn modelId="{FE17C4CB-C4CA-4294-B4C8-D36DAB8F68CB}" type="presOf" srcId="{7C16663B-F931-4E58-8ED9-1F3992699346}" destId="{9F69FA39-B00D-4391-9F00-D52C4BB58B55}" srcOrd="0" destOrd="0" presId="urn:microsoft.com/office/officeart/2005/8/layout/equation1"/>
    <dgm:cxn modelId="{8E66DCB7-B004-4DD9-BA3C-755A3A8EACA9}" srcId="{EC158D1F-AA9C-4C5B-8082-2CE974FA99BF}" destId="{7C16663B-F931-4E58-8ED9-1F3992699346}" srcOrd="2" destOrd="0" parTransId="{1D039810-9897-43D6-9618-14BE3ECE9C43}" sibTransId="{87E708B7-70B7-4335-82F7-93EDE163957A}"/>
    <dgm:cxn modelId="{EFE4BB5D-3BDC-46D1-93DA-8881A17F91B7}" type="presOf" srcId="{6D2AEEBC-45C0-4A04-904A-D037D21122C5}" destId="{403D782B-5963-45B2-896F-88922AF03320}" srcOrd="0" destOrd="0" presId="urn:microsoft.com/office/officeart/2005/8/layout/equation1"/>
    <dgm:cxn modelId="{C66ED537-AB5F-4163-B0C2-3114BAAB5CE5}" srcId="{EC158D1F-AA9C-4C5B-8082-2CE974FA99BF}" destId="{95E8593B-1C5F-4A72-833A-39CBCE802A06}" srcOrd="0" destOrd="0" parTransId="{687EA3E7-B9D3-4D7F-83FB-818E9FCF966E}" sibTransId="{86A04156-3C5E-4F0C-8CEF-0414ECC25192}"/>
    <dgm:cxn modelId="{DB3B7073-C544-4C32-8ECD-CC2328AAAEC7}" type="presOf" srcId="{95E8593B-1C5F-4A72-833A-39CBCE802A06}" destId="{0F7EC5DA-1C8C-4990-9362-C1FF6439198D}" srcOrd="0" destOrd="0" presId="urn:microsoft.com/office/officeart/2005/8/layout/equation1"/>
    <dgm:cxn modelId="{C46E54EC-EBAD-4237-B8AB-67392A9E23A4}" type="presOf" srcId="{C33B269F-79CB-419E-8554-C7E4B5609460}" destId="{17E68851-C53C-4FB0-8765-FE49C3781A03}" srcOrd="0" destOrd="0" presId="urn:microsoft.com/office/officeart/2005/8/layout/equation1"/>
    <dgm:cxn modelId="{84DA1BDA-7EF9-487C-A63C-1F973AD60B2B}" srcId="{EC158D1F-AA9C-4C5B-8082-2CE974FA99BF}" destId="{6D2AEEBC-45C0-4A04-904A-D037D21122C5}" srcOrd="1" destOrd="0" parTransId="{8FF1B03E-1EF1-4317-97E0-720EF0D28614}" sibTransId="{C33B269F-79CB-419E-8554-C7E4B5609460}"/>
    <dgm:cxn modelId="{55306D13-757E-4A7C-A86B-EA7FDC2F20E7}" type="presOf" srcId="{EC158D1F-AA9C-4C5B-8082-2CE974FA99BF}" destId="{FA325C03-B428-48F1-BDF8-573F1A7A6925}" srcOrd="0" destOrd="0" presId="urn:microsoft.com/office/officeart/2005/8/layout/equation1"/>
    <dgm:cxn modelId="{15ABD67C-DB8E-405C-9CD3-647EAEE0D2AC}" type="presParOf" srcId="{FA325C03-B428-48F1-BDF8-573F1A7A6925}" destId="{0F7EC5DA-1C8C-4990-9362-C1FF6439198D}" srcOrd="0" destOrd="0" presId="urn:microsoft.com/office/officeart/2005/8/layout/equation1"/>
    <dgm:cxn modelId="{BEDF1885-B66C-42CA-AFF3-CFE4210E5270}" type="presParOf" srcId="{FA325C03-B428-48F1-BDF8-573F1A7A6925}" destId="{B923E689-4AA6-4867-A368-BE1DBB826945}" srcOrd="1" destOrd="0" presId="urn:microsoft.com/office/officeart/2005/8/layout/equation1"/>
    <dgm:cxn modelId="{54A2B1DA-D482-4AAC-A20A-874DA5B73D48}" type="presParOf" srcId="{FA325C03-B428-48F1-BDF8-573F1A7A6925}" destId="{15066BC9-16A2-4027-BDD0-18135EA3EE7D}" srcOrd="2" destOrd="0" presId="urn:microsoft.com/office/officeart/2005/8/layout/equation1"/>
    <dgm:cxn modelId="{361D917D-DE86-4E20-9D8E-875F27C6A00E}" type="presParOf" srcId="{FA325C03-B428-48F1-BDF8-573F1A7A6925}" destId="{C44CEE2B-7B4E-4ADA-B046-C451C4791B9F}" srcOrd="3" destOrd="0" presId="urn:microsoft.com/office/officeart/2005/8/layout/equation1"/>
    <dgm:cxn modelId="{0964CD95-6964-456B-8CCC-0C87770298A1}" type="presParOf" srcId="{FA325C03-B428-48F1-BDF8-573F1A7A6925}" destId="{403D782B-5963-45B2-896F-88922AF03320}" srcOrd="4" destOrd="0" presId="urn:microsoft.com/office/officeart/2005/8/layout/equation1"/>
    <dgm:cxn modelId="{DC78241E-E108-40C9-836F-21F6F46831DE}" type="presParOf" srcId="{FA325C03-B428-48F1-BDF8-573F1A7A6925}" destId="{AE5226B5-5805-45BE-ABAE-0788B7938A4E}" srcOrd="5" destOrd="0" presId="urn:microsoft.com/office/officeart/2005/8/layout/equation1"/>
    <dgm:cxn modelId="{FD4CBA18-6AE4-425D-BB20-AEB31EB4DBD6}" type="presParOf" srcId="{FA325C03-B428-48F1-BDF8-573F1A7A6925}" destId="{17E68851-C53C-4FB0-8765-FE49C3781A03}" srcOrd="6" destOrd="0" presId="urn:microsoft.com/office/officeart/2005/8/layout/equation1"/>
    <dgm:cxn modelId="{305BA4E5-218E-47C7-842B-D24ACB5DCE59}" type="presParOf" srcId="{FA325C03-B428-48F1-BDF8-573F1A7A6925}" destId="{87856A81-BE91-4FDD-AF53-F0DD13F49DBB}" srcOrd="7" destOrd="0" presId="urn:microsoft.com/office/officeart/2005/8/layout/equation1"/>
    <dgm:cxn modelId="{2695BE17-DAEB-4109-848C-4F1F6E23256E}" type="presParOf" srcId="{FA325C03-B428-48F1-BDF8-573F1A7A6925}" destId="{9F69FA39-B00D-4391-9F00-D52C4BB58B55}"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86B6E54-2523-4B2A-9336-F5D2BD9B85FF}" type="doc">
      <dgm:prSet loTypeId="urn:microsoft.com/office/officeart/2005/8/layout/radial5" loCatId="cycle" qsTypeId="urn:microsoft.com/office/officeart/2005/8/quickstyle/simple1" qsCatId="simple" csTypeId="urn:microsoft.com/office/officeart/2005/8/colors/colorful2" csCatId="colorful" phldr="1"/>
      <dgm:spPr/>
      <dgm:t>
        <a:bodyPr/>
        <a:lstStyle/>
        <a:p>
          <a:endParaRPr lang="es-MX"/>
        </a:p>
      </dgm:t>
    </dgm:pt>
    <dgm:pt modelId="{6D63AA10-0AB6-49E6-85C3-4072C3600076}">
      <dgm:prSet phldrT="[Texto]" custT="1"/>
      <dgm:spPr/>
      <dgm:t>
        <a:bodyPr/>
        <a:lstStyle/>
        <a:p>
          <a:r>
            <a:rPr lang="es-MX" sz="1000" b="1" dirty="0">
              <a:solidFill>
                <a:schemeClr val="tx1">
                  <a:lumMod val="95000"/>
                  <a:lumOff val="5000"/>
                </a:schemeClr>
              </a:solidFill>
              <a:latin typeface="Montserrat" panose="00000500000000000000" pitchFamily="2" charset="0"/>
            </a:rPr>
            <a:t>FUNCIONES</a:t>
          </a:r>
        </a:p>
      </dgm:t>
    </dgm:pt>
    <dgm:pt modelId="{2C911135-268D-4155-96DA-C25040E51473}" type="parTrans" cxnId="{9364FDA5-FF81-451F-98E6-8018909B25A9}">
      <dgm:prSet/>
      <dgm:spPr/>
      <dgm:t>
        <a:bodyPr/>
        <a:lstStyle/>
        <a:p>
          <a:endParaRPr lang="es-MX" sz="800">
            <a:solidFill>
              <a:schemeClr val="tx1">
                <a:lumMod val="95000"/>
                <a:lumOff val="5000"/>
              </a:schemeClr>
            </a:solidFill>
            <a:latin typeface="Montserrat" panose="00000500000000000000" pitchFamily="2" charset="0"/>
          </a:endParaRPr>
        </a:p>
      </dgm:t>
    </dgm:pt>
    <dgm:pt modelId="{FACF91A3-F005-48B0-9835-B232E67D650B}" type="sibTrans" cxnId="{9364FDA5-FF81-451F-98E6-8018909B25A9}">
      <dgm:prSet/>
      <dgm:spPr/>
      <dgm:t>
        <a:bodyPr/>
        <a:lstStyle/>
        <a:p>
          <a:endParaRPr lang="es-MX" sz="800">
            <a:solidFill>
              <a:schemeClr val="tx1">
                <a:lumMod val="95000"/>
                <a:lumOff val="5000"/>
              </a:schemeClr>
            </a:solidFill>
            <a:latin typeface="Montserrat" panose="00000500000000000000" pitchFamily="2" charset="0"/>
          </a:endParaRPr>
        </a:p>
      </dgm:t>
    </dgm:pt>
    <dgm:pt modelId="{DA2F153C-9114-4C84-8CBE-57B43C7945A3}">
      <dgm:prSet phldrT="[Texto]" custT="1"/>
      <dgm:spPr/>
      <dgm:t>
        <a:bodyPr/>
        <a:lstStyle/>
        <a:p>
          <a:r>
            <a:rPr lang="es-MX" sz="1000" b="1" dirty="0">
              <a:solidFill>
                <a:schemeClr val="tx1">
                  <a:lumMod val="95000"/>
                  <a:lumOff val="5000"/>
                </a:schemeClr>
              </a:solidFill>
              <a:latin typeface="Montserrat" panose="00000500000000000000" pitchFamily="2" charset="0"/>
            </a:rPr>
            <a:t>RECEPCION</a:t>
          </a:r>
        </a:p>
      </dgm:t>
    </dgm:pt>
    <dgm:pt modelId="{1D15A575-638C-4700-BF2E-0DDD987A156F}" type="parTrans" cxnId="{25605B7D-7B14-463E-8026-023E6061FD39}">
      <dgm:prSet custT="1"/>
      <dgm:spPr/>
      <dgm:t>
        <a:bodyPr/>
        <a:lstStyle/>
        <a:p>
          <a:endParaRPr lang="es-MX" sz="800">
            <a:solidFill>
              <a:schemeClr val="tx1">
                <a:lumMod val="95000"/>
                <a:lumOff val="5000"/>
              </a:schemeClr>
            </a:solidFill>
            <a:latin typeface="Montserrat" panose="00000500000000000000" pitchFamily="2" charset="0"/>
          </a:endParaRPr>
        </a:p>
      </dgm:t>
    </dgm:pt>
    <dgm:pt modelId="{13B48A82-68AF-443C-B4B5-707FF4EBADB5}" type="sibTrans" cxnId="{25605B7D-7B14-463E-8026-023E6061FD39}">
      <dgm:prSet/>
      <dgm:spPr/>
      <dgm:t>
        <a:bodyPr/>
        <a:lstStyle/>
        <a:p>
          <a:endParaRPr lang="es-MX" sz="800">
            <a:solidFill>
              <a:schemeClr val="tx1">
                <a:lumMod val="95000"/>
                <a:lumOff val="5000"/>
              </a:schemeClr>
            </a:solidFill>
            <a:latin typeface="Montserrat" panose="00000500000000000000" pitchFamily="2" charset="0"/>
          </a:endParaRPr>
        </a:p>
      </dgm:t>
    </dgm:pt>
    <dgm:pt modelId="{6DC1AAC4-322D-4FDB-B252-42AE2AB8F151}">
      <dgm:prSet phldrT="[Texto]" custT="1"/>
      <dgm:spPr/>
      <dgm:t>
        <a:bodyPr/>
        <a:lstStyle/>
        <a:p>
          <a:r>
            <a:rPr lang="es-MX" sz="1000" b="1" dirty="0">
              <a:solidFill>
                <a:schemeClr val="tx1">
                  <a:lumMod val="95000"/>
                  <a:lumOff val="5000"/>
                </a:schemeClr>
              </a:solidFill>
              <a:latin typeface="Montserrat" panose="00000500000000000000" pitchFamily="2" charset="0"/>
            </a:rPr>
            <a:t>REGISTRO</a:t>
          </a:r>
          <a:r>
            <a:rPr lang="es-MX" sz="800" dirty="0">
              <a:solidFill>
                <a:schemeClr val="tx1">
                  <a:lumMod val="95000"/>
                  <a:lumOff val="5000"/>
                </a:schemeClr>
              </a:solidFill>
              <a:latin typeface="Montserrat" panose="00000500000000000000" pitchFamily="2" charset="0"/>
            </a:rPr>
            <a:t> </a:t>
          </a:r>
        </a:p>
      </dgm:t>
    </dgm:pt>
    <dgm:pt modelId="{20EDFC8E-86F0-4733-B63A-770F3D0C22E1}" type="parTrans" cxnId="{18068F6A-6A62-47AD-AEEF-D810F3271D93}">
      <dgm:prSet custT="1"/>
      <dgm:spPr/>
      <dgm:t>
        <a:bodyPr/>
        <a:lstStyle/>
        <a:p>
          <a:endParaRPr lang="es-MX" sz="800">
            <a:solidFill>
              <a:schemeClr val="tx1">
                <a:lumMod val="95000"/>
                <a:lumOff val="5000"/>
              </a:schemeClr>
            </a:solidFill>
            <a:latin typeface="Montserrat" panose="00000500000000000000" pitchFamily="2" charset="0"/>
          </a:endParaRPr>
        </a:p>
      </dgm:t>
    </dgm:pt>
    <dgm:pt modelId="{7DA76993-C765-4AC2-ACE0-98C54AED1395}" type="sibTrans" cxnId="{18068F6A-6A62-47AD-AEEF-D810F3271D93}">
      <dgm:prSet/>
      <dgm:spPr/>
      <dgm:t>
        <a:bodyPr/>
        <a:lstStyle/>
        <a:p>
          <a:endParaRPr lang="es-MX" sz="800">
            <a:solidFill>
              <a:schemeClr val="tx1">
                <a:lumMod val="95000"/>
                <a:lumOff val="5000"/>
              </a:schemeClr>
            </a:solidFill>
            <a:latin typeface="Montserrat" panose="00000500000000000000" pitchFamily="2" charset="0"/>
          </a:endParaRPr>
        </a:p>
      </dgm:t>
    </dgm:pt>
    <dgm:pt modelId="{9DC7E728-2D85-42C6-A477-CA7075B4EF51}">
      <dgm:prSet phldrT="[Texto]" custT="1"/>
      <dgm:spPr/>
      <dgm:t>
        <a:bodyPr/>
        <a:lstStyle/>
        <a:p>
          <a:r>
            <a:rPr lang="es-MX" sz="1000" b="1" dirty="0">
              <a:solidFill>
                <a:schemeClr val="tx1">
                  <a:lumMod val="95000"/>
                  <a:lumOff val="5000"/>
                </a:schemeClr>
              </a:solidFill>
              <a:latin typeface="Montserrat" panose="00000500000000000000" pitchFamily="2" charset="0"/>
            </a:rPr>
            <a:t>DESPACHO</a:t>
          </a:r>
        </a:p>
      </dgm:t>
    </dgm:pt>
    <dgm:pt modelId="{131A7D10-E577-4444-AF7A-2843744CF698}" type="parTrans" cxnId="{876B6E43-2EA4-4088-A233-EA8884C892EC}">
      <dgm:prSet custT="1"/>
      <dgm:spPr/>
      <dgm:t>
        <a:bodyPr/>
        <a:lstStyle/>
        <a:p>
          <a:endParaRPr lang="es-MX" sz="800">
            <a:solidFill>
              <a:schemeClr val="tx1">
                <a:lumMod val="95000"/>
                <a:lumOff val="5000"/>
              </a:schemeClr>
            </a:solidFill>
            <a:latin typeface="Montserrat" panose="00000500000000000000" pitchFamily="2" charset="0"/>
          </a:endParaRPr>
        </a:p>
      </dgm:t>
    </dgm:pt>
    <dgm:pt modelId="{C5BBA5B7-80C5-4492-9617-A19061672D21}" type="sibTrans" cxnId="{876B6E43-2EA4-4088-A233-EA8884C892EC}">
      <dgm:prSet/>
      <dgm:spPr/>
      <dgm:t>
        <a:bodyPr/>
        <a:lstStyle/>
        <a:p>
          <a:endParaRPr lang="es-MX" sz="800">
            <a:solidFill>
              <a:schemeClr val="tx1">
                <a:lumMod val="95000"/>
                <a:lumOff val="5000"/>
              </a:schemeClr>
            </a:solidFill>
            <a:latin typeface="Montserrat" panose="00000500000000000000" pitchFamily="2" charset="0"/>
          </a:endParaRPr>
        </a:p>
      </dgm:t>
    </dgm:pt>
    <dgm:pt modelId="{9600607F-7898-4F54-9B5B-5C3B3200D68F}">
      <dgm:prSet phldrT="[Texto]" custT="1"/>
      <dgm:spPr/>
      <dgm:t>
        <a:bodyPr/>
        <a:lstStyle/>
        <a:p>
          <a:r>
            <a:rPr lang="es-MX" sz="900" b="1" dirty="0">
              <a:solidFill>
                <a:schemeClr val="tx1">
                  <a:lumMod val="95000"/>
                  <a:lumOff val="5000"/>
                </a:schemeClr>
              </a:solidFill>
              <a:latin typeface="Montserrat" panose="00000500000000000000" pitchFamily="2" charset="0"/>
            </a:rPr>
            <a:t>SEGUIMIENTO</a:t>
          </a:r>
        </a:p>
      </dgm:t>
    </dgm:pt>
    <dgm:pt modelId="{8F0BE0D8-516C-445C-A748-AC07E7B648C5}" type="parTrans" cxnId="{5A5F6D02-0AA5-4C95-8844-CFA46231147C}">
      <dgm:prSet custT="1"/>
      <dgm:spPr/>
      <dgm:t>
        <a:bodyPr/>
        <a:lstStyle/>
        <a:p>
          <a:endParaRPr lang="es-MX" sz="800">
            <a:solidFill>
              <a:schemeClr val="tx1">
                <a:lumMod val="95000"/>
                <a:lumOff val="5000"/>
              </a:schemeClr>
            </a:solidFill>
            <a:latin typeface="Montserrat" panose="00000500000000000000" pitchFamily="2" charset="0"/>
          </a:endParaRPr>
        </a:p>
      </dgm:t>
    </dgm:pt>
    <dgm:pt modelId="{C56BD48D-F13F-4E40-BA49-4F419DF68E7F}" type="sibTrans" cxnId="{5A5F6D02-0AA5-4C95-8844-CFA46231147C}">
      <dgm:prSet/>
      <dgm:spPr/>
      <dgm:t>
        <a:bodyPr/>
        <a:lstStyle/>
        <a:p>
          <a:endParaRPr lang="es-MX" sz="800">
            <a:solidFill>
              <a:schemeClr val="tx1">
                <a:lumMod val="95000"/>
                <a:lumOff val="5000"/>
              </a:schemeClr>
            </a:solidFill>
            <a:latin typeface="Montserrat" panose="00000500000000000000" pitchFamily="2" charset="0"/>
          </a:endParaRPr>
        </a:p>
      </dgm:t>
    </dgm:pt>
    <dgm:pt modelId="{54C6FF86-8D00-4EB6-89B3-843F1045C9B4}" type="pres">
      <dgm:prSet presAssocID="{886B6E54-2523-4B2A-9336-F5D2BD9B85FF}" presName="Name0" presStyleCnt="0">
        <dgm:presLayoutVars>
          <dgm:chMax val="1"/>
          <dgm:dir/>
          <dgm:animLvl val="ctr"/>
          <dgm:resizeHandles val="exact"/>
        </dgm:presLayoutVars>
      </dgm:prSet>
      <dgm:spPr/>
      <dgm:t>
        <a:bodyPr/>
        <a:lstStyle/>
        <a:p>
          <a:endParaRPr lang="es-MX"/>
        </a:p>
      </dgm:t>
    </dgm:pt>
    <dgm:pt modelId="{B4EDC51F-EDE4-4CBB-9C45-57918234FCC3}" type="pres">
      <dgm:prSet presAssocID="{6D63AA10-0AB6-49E6-85C3-4072C3600076}" presName="centerShape" presStyleLbl="node0" presStyleIdx="0" presStyleCnt="1"/>
      <dgm:spPr/>
      <dgm:t>
        <a:bodyPr/>
        <a:lstStyle/>
        <a:p>
          <a:endParaRPr lang="es-MX"/>
        </a:p>
      </dgm:t>
    </dgm:pt>
    <dgm:pt modelId="{88EB9B96-D72A-48E5-9165-CBC84F98FD45}" type="pres">
      <dgm:prSet presAssocID="{1D15A575-638C-4700-BF2E-0DDD987A156F}" presName="parTrans" presStyleLbl="sibTrans2D1" presStyleIdx="0" presStyleCnt="4"/>
      <dgm:spPr/>
      <dgm:t>
        <a:bodyPr/>
        <a:lstStyle/>
        <a:p>
          <a:endParaRPr lang="es-MX"/>
        </a:p>
      </dgm:t>
    </dgm:pt>
    <dgm:pt modelId="{DD867AA0-602E-4556-8E23-E61AC4429496}" type="pres">
      <dgm:prSet presAssocID="{1D15A575-638C-4700-BF2E-0DDD987A156F}" presName="connectorText" presStyleLbl="sibTrans2D1" presStyleIdx="0" presStyleCnt="4"/>
      <dgm:spPr/>
      <dgm:t>
        <a:bodyPr/>
        <a:lstStyle/>
        <a:p>
          <a:endParaRPr lang="es-MX"/>
        </a:p>
      </dgm:t>
    </dgm:pt>
    <dgm:pt modelId="{4E7BF86C-75F0-4406-A9DD-E752C329AA0D}" type="pres">
      <dgm:prSet presAssocID="{DA2F153C-9114-4C84-8CBE-57B43C7945A3}" presName="node" presStyleLbl="node1" presStyleIdx="0" presStyleCnt="4">
        <dgm:presLayoutVars>
          <dgm:bulletEnabled val="1"/>
        </dgm:presLayoutVars>
      </dgm:prSet>
      <dgm:spPr/>
      <dgm:t>
        <a:bodyPr/>
        <a:lstStyle/>
        <a:p>
          <a:endParaRPr lang="es-MX"/>
        </a:p>
      </dgm:t>
    </dgm:pt>
    <dgm:pt modelId="{802174D0-4321-4957-AE84-697181F603DA}" type="pres">
      <dgm:prSet presAssocID="{20EDFC8E-86F0-4733-B63A-770F3D0C22E1}" presName="parTrans" presStyleLbl="sibTrans2D1" presStyleIdx="1" presStyleCnt="4"/>
      <dgm:spPr/>
      <dgm:t>
        <a:bodyPr/>
        <a:lstStyle/>
        <a:p>
          <a:endParaRPr lang="es-MX"/>
        </a:p>
      </dgm:t>
    </dgm:pt>
    <dgm:pt modelId="{36F7F524-C181-41BF-BB6D-8CAFA309A95B}" type="pres">
      <dgm:prSet presAssocID="{20EDFC8E-86F0-4733-B63A-770F3D0C22E1}" presName="connectorText" presStyleLbl="sibTrans2D1" presStyleIdx="1" presStyleCnt="4"/>
      <dgm:spPr/>
      <dgm:t>
        <a:bodyPr/>
        <a:lstStyle/>
        <a:p>
          <a:endParaRPr lang="es-MX"/>
        </a:p>
      </dgm:t>
    </dgm:pt>
    <dgm:pt modelId="{9C04CE0D-72A9-4568-9C7F-D3FCBFB7422F}" type="pres">
      <dgm:prSet presAssocID="{6DC1AAC4-322D-4FDB-B252-42AE2AB8F151}" presName="node" presStyleLbl="node1" presStyleIdx="1" presStyleCnt="4">
        <dgm:presLayoutVars>
          <dgm:bulletEnabled val="1"/>
        </dgm:presLayoutVars>
      </dgm:prSet>
      <dgm:spPr/>
      <dgm:t>
        <a:bodyPr/>
        <a:lstStyle/>
        <a:p>
          <a:endParaRPr lang="es-MX"/>
        </a:p>
      </dgm:t>
    </dgm:pt>
    <dgm:pt modelId="{3E9DC1AA-62F3-4A5C-90AF-FCF3AC0DCEE2}" type="pres">
      <dgm:prSet presAssocID="{131A7D10-E577-4444-AF7A-2843744CF698}" presName="parTrans" presStyleLbl="sibTrans2D1" presStyleIdx="2" presStyleCnt="4"/>
      <dgm:spPr/>
      <dgm:t>
        <a:bodyPr/>
        <a:lstStyle/>
        <a:p>
          <a:endParaRPr lang="es-MX"/>
        </a:p>
      </dgm:t>
    </dgm:pt>
    <dgm:pt modelId="{EB9CE6FC-6E3C-4150-9C87-D8500ECE4911}" type="pres">
      <dgm:prSet presAssocID="{131A7D10-E577-4444-AF7A-2843744CF698}" presName="connectorText" presStyleLbl="sibTrans2D1" presStyleIdx="2" presStyleCnt="4"/>
      <dgm:spPr/>
      <dgm:t>
        <a:bodyPr/>
        <a:lstStyle/>
        <a:p>
          <a:endParaRPr lang="es-MX"/>
        </a:p>
      </dgm:t>
    </dgm:pt>
    <dgm:pt modelId="{D53C1E81-0637-4718-B4AB-6EDC1964E911}" type="pres">
      <dgm:prSet presAssocID="{9DC7E728-2D85-42C6-A477-CA7075B4EF51}" presName="node" presStyleLbl="node1" presStyleIdx="2" presStyleCnt="4">
        <dgm:presLayoutVars>
          <dgm:bulletEnabled val="1"/>
        </dgm:presLayoutVars>
      </dgm:prSet>
      <dgm:spPr/>
      <dgm:t>
        <a:bodyPr/>
        <a:lstStyle/>
        <a:p>
          <a:endParaRPr lang="es-MX"/>
        </a:p>
      </dgm:t>
    </dgm:pt>
    <dgm:pt modelId="{6F84A9A7-5DAA-4576-93D8-679C5DCDFED9}" type="pres">
      <dgm:prSet presAssocID="{8F0BE0D8-516C-445C-A748-AC07E7B648C5}" presName="parTrans" presStyleLbl="sibTrans2D1" presStyleIdx="3" presStyleCnt="4"/>
      <dgm:spPr/>
      <dgm:t>
        <a:bodyPr/>
        <a:lstStyle/>
        <a:p>
          <a:endParaRPr lang="es-MX"/>
        </a:p>
      </dgm:t>
    </dgm:pt>
    <dgm:pt modelId="{36AD4E5E-499E-4A2C-997F-929E8DD89A14}" type="pres">
      <dgm:prSet presAssocID="{8F0BE0D8-516C-445C-A748-AC07E7B648C5}" presName="connectorText" presStyleLbl="sibTrans2D1" presStyleIdx="3" presStyleCnt="4"/>
      <dgm:spPr/>
      <dgm:t>
        <a:bodyPr/>
        <a:lstStyle/>
        <a:p>
          <a:endParaRPr lang="es-MX"/>
        </a:p>
      </dgm:t>
    </dgm:pt>
    <dgm:pt modelId="{27F836F8-DEB8-4B90-B3DB-31B9A4975B5C}" type="pres">
      <dgm:prSet presAssocID="{9600607F-7898-4F54-9B5B-5C3B3200D68F}" presName="node" presStyleLbl="node1" presStyleIdx="3" presStyleCnt="4">
        <dgm:presLayoutVars>
          <dgm:bulletEnabled val="1"/>
        </dgm:presLayoutVars>
      </dgm:prSet>
      <dgm:spPr/>
      <dgm:t>
        <a:bodyPr/>
        <a:lstStyle/>
        <a:p>
          <a:endParaRPr lang="es-MX"/>
        </a:p>
      </dgm:t>
    </dgm:pt>
  </dgm:ptLst>
  <dgm:cxnLst>
    <dgm:cxn modelId="{9364FDA5-FF81-451F-98E6-8018909B25A9}" srcId="{886B6E54-2523-4B2A-9336-F5D2BD9B85FF}" destId="{6D63AA10-0AB6-49E6-85C3-4072C3600076}" srcOrd="0" destOrd="0" parTransId="{2C911135-268D-4155-96DA-C25040E51473}" sibTransId="{FACF91A3-F005-48B0-9835-B232E67D650B}"/>
    <dgm:cxn modelId="{1B8E4890-8458-42EF-B38E-CE6BDF92653A}" type="presOf" srcId="{9600607F-7898-4F54-9B5B-5C3B3200D68F}" destId="{27F836F8-DEB8-4B90-B3DB-31B9A4975B5C}" srcOrd="0" destOrd="0" presId="urn:microsoft.com/office/officeart/2005/8/layout/radial5"/>
    <dgm:cxn modelId="{876B6E43-2EA4-4088-A233-EA8884C892EC}" srcId="{6D63AA10-0AB6-49E6-85C3-4072C3600076}" destId="{9DC7E728-2D85-42C6-A477-CA7075B4EF51}" srcOrd="2" destOrd="0" parTransId="{131A7D10-E577-4444-AF7A-2843744CF698}" sibTransId="{C5BBA5B7-80C5-4492-9617-A19061672D21}"/>
    <dgm:cxn modelId="{48D40E6A-2920-43A0-AD48-625313F51CE6}" type="presOf" srcId="{8F0BE0D8-516C-445C-A748-AC07E7B648C5}" destId="{36AD4E5E-499E-4A2C-997F-929E8DD89A14}" srcOrd="1" destOrd="0" presId="urn:microsoft.com/office/officeart/2005/8/layout/radial5"/>
    <dgm:cxn modelId="{D5A37AF7-8494-44C1-ACCA-20B4F64CE906}" type="presOf" srcId="{6DC1AAC4-322D-4FDB-B252-42AE2AB8F151}" destId="{9C04CE0D-72A9-4568-9C7F-D3FCBFB7422F}" srcOrd="0" destOrd="0" presId="urn:microsoft.com/office/officeart/2005/8/layout/radial5"/>
    <dgm:cxn modelId="{774945E5-22B8-4DCE-908E-84354E622823}" type="presOf" srcId="{1D15A575-638C-4700-BF2E-0DDD987A156F}" destId="{88EB9B96-D72A-48E5-9165-CBC84F98FD45}" srcOrd="0" destOrd="0" presId="urn:microsoft.com/office/officeart/2005/8/layout/radial5"/>
    <dgm:cxn modelId="{F81ED13F-62D3-4A46-BFDD-B0809C77CD11}" type="presOf" srcId="{DA2F153C-9114-4C84-8CBE-57B43C7945A3}" destId="{4E7BF86C-75F0-4406-A9DD-E752C329AA0D}" srcOrd="0" destOrd="0" presId="urn:microsoft.com/office/officeart/2005/8/layout/radial5"/>
    <dgm:cxn modelId="{EE2A5120-0350-4E9D-9DB7-CF773C473862}" type="presOf" srcId="{8F0BE0D8-516C-445C-A748-AC07E7B648C5}" destId="{6F84A9A7-5DAA-4576-93D8-679C5DCDFED9}" srcOrd="0" destOrd="0" presId="urn:microsoft.com/office/officeart/2005/8/layout/radial5"/>
    <dgm:cxn modelId="{328A2C90-5DE2-4FFD-91C1-8BDA19FCEB61}" type="presOf" srcId="{20EDFC8E-86F0-4733-B63A-770F3D0C22E1}" destId="{802174D0-4321-4957-AE84-697181F603DA}" srcOrd="0" destOrd="0" presId="urn:microsoft.com/office/officeart/2005/8/layout/radial5"/>
    <dgm:cxn modelId="{152BDF83-AF1A-435C-80BF-FC3FAAE5E870}" type="presOf" srcId="{886B6E54-2523-4B2A-9336-F5D2BD9B85FF}" destId="{54C6FF86-8D00-4EB6-89B3-843F1045C9B4}" srcOrd="0" destOrd="0" presId="urn:microsoft.com/office/officeart/2005/8/layout/radial5"/>
    <dgm:cxn modelId="{BACB79A9-2335-42DE-8038-264763FC9FE3}" type="presOf" srcId="{131A7D10-E577-4444-AF7A-2843744CF698}" destId="{EB9CE6FC-6E3C-4150-9C87-D8500ECE4911}" srcOrd="1" destOrd="0" presId="urn:microsoft.com/office/officeart/2005/8/layout/radial5"/>
    <dgm:cxn modelId="{E8AFEC0E-45C7-41F3-815D-1C82981B5BCA}" type="presOf" srcId="{6D63AA10-0AB6-49E6-85C3-4072C3600076}" destId="{B4EDC51F-EDE4-4CBB-9C45-57918234FCC3}" srcOrd="0" destOrd="0" presId="urn:microsoft.com/office/officeart/2005/8/layout/radial5"/>
    <dgm:cxn modelId="{500F3BD6-32AB-4DFE-B7EB-3A74B0EB571C}" type="presOf" srcId="{131A7D10-E577-4444-AF7A-2843744CF698}" destId="{3E9DC1AA-62F3-4A5C-90AF-FCF3AC0DCEE2}" srcOrd="0" destOrd="0" presId="urn:microsoft.com/office/officeart/2005/8/layout/radial5"/>
    <dgm:cxn modelId="{455FAF0A-E7F1-4E42-BDE6-5D7B9C13FCA6}" type="presOf" srcId="{9DC7E728-2D85-42C6-A477-CA7075B4EF51}" destId="{D53C1E81-0637-4718-B4AB-6EDC1964E911}" srcOrd="0" destOrd="0" presId="urn:microsoft.com/office/officeart/2005/8/layout/radial5"/>
    <dgm:cxn modelId="{4561C321-2DCB-47BA-A6A9-98E5EF6DA408}" type="presOf" srcId="{1D15A575-638C-4700-BF2E-0DDD987A156F}" destId="{DD867AA0-602E-4556-8E23-E61AC4429496}" srcOrd="1" destOrd="0" presId="urn:microsoft.com/office/officeart/2005/8/layout/radial5"/>
    <dgm:cxn modelId="{25605B7D-7B14-463E-8026-023E6061FD39}" srcId="{6D63AA10-0AB6-49E6-85C3-4072C3600076}" destId="{DA2F153C-9114-4C84-8CBE-57B43C7945A3}" srcOrd="0" destOrd="0" parTransId="{1D15A575-638C-4700-BF2E-0DDD987A156F}" sibTransId="{13B48A82-68AF-443C-B4B5-707FF4EBADB5}"/>
    <dgm:cxn modelId="{71E009E0-1D27-4C3D-BB22-70B31DDB1DC7}" type="presOf" srcId="{20EDFC8E-86F0-4733-B63A-770F3D0C22E1}" destId="{36F7F524-C181-41BF-BB6D-8CAFA309A95B}" srcOrd="1" destOrd="0" presId="urn:microsoft.com/office/officeart/2005/8/layout/radial5"/>
    <dgm:cxn modelId="{18068F6A-6A62-47AD-AEEF-D810F3271D93}" srcId="{6D63AA10-0AB6-49E6-85C3-4072C3600076}" destId="{6DC1AAC4-322D-4FDB-B252-42AE2AB8F151}" srcOrd="1" destOrd="0" parTransId="{20EDFC8E-86F0-4733-B63A-770F3D0C22E1}" sibTransId="{7DA76993-C765-4AC2-ACE0-98C54AED1395}"/>
    <dgm:cxn modelId="{5A5F6D02-0AA5-4C95-8844-CFA46231147C}" srcId="{6D63AA10-0AB6-49E6-85C3-4072C3600076}" destId="{9600607F-7898-4F54-9B5B-5C3B3200D68F}" srcOrd="3" destOrd="0" parTransId="{8F0BE0D8-516C-445C-A748-AC07E7B648C5}" sibTransId="{C56BD48D-F13F-4E40-BA49-4F419DF68E7F}"/>
    <dgm:cxn modelId="{9E7B6D35-A01B-4641-93DB-7F3F9C93B6F4}" type="presParOf" srcId="{54C6FF86-8D00-4EB6-89B3-843F1045C9B4}" destId="{B4EDC51F-EDE4-4CBB-9C45-57918234FCC3}" srcOrd="0" destOrd="0" presId="urn:microsoft.com/office/officeart/2005/8/layout/radial5"/>
    <dgm:cxn modelId="{AB3DC61D-E734-4C64-B216-EE0845788371}" type="presParOf" srcId="{54C6FF86-8D00-4EB6-89B3-843F1045C9B4}" destId="{88EB9B96-D72A-48E5-9165-CBC84F98FD45}" srcOrd="1" destOrd="0" presId="urn:microsoft.com/office/officeart/2005/8/layout/radial5"/>
    <dgm:cxn modelId="{4F543FCE-0861-4312-A65B-2A96CA20D7BF}" type="presParOf" srcId="{88EB9B96-D72A-48E5-9165-CBC84F98FD45}" destId="{DD867AA0-602E-4556-8E23-E61AC4429496}" srcOrd="0" destOrd="0" presId="urn:microsoft.com/office/officeart/2005/8/layout/radial5"/>
    <dgm:cxn modelId="{5EF70B70-3E87-4A80-9373-0582902407D3}" type="presParOf" srcId="{54C6FF86-8D00-4EB6-89B3-843F1045C9B4}" destId="{4E7BF86C-75F0-4406-A9DD-E752C329AA0D}" srcOrd="2" destOrd="0" presId="urn:microsoft.com/office/officeart/2005/8/layout/radial5"/>
    <dgm:cxn modelId="{7A61636E-5B0B-424B-9B49-27362B220982}" type="presParOf" srcId="{54C6FF86-8D00-4EB6-89B3-843F1045C9B4}" destId="{802174D0-4321-4957-AE84-697181F603DA}" srcOrd="3" destOrd="0" presId="urn:microsoft.com/office/officeart/2005/8/layout/radial5"/>
    <dgm:cxn modelId="{85E15B18-7B6D-46FA-A1C8-7FE04FF064B9}" type="presParOf" srcId="{802174D0-4321-4957-AE84-697181F603DA}" destId="{36F7F524-C181-41BF-BB6D-8CAFA309A95B}" srcOrd="0" destOrd="0" presId="urn:microsoft.com/office/officeart/2005/8/layout/radial5"/>
    <dgm:cxn modelId="{DAC68E44-10BC-4265-8F07-9BB2B20366C6}" type="presParOf" srcId="{54C6FF86-8D00-4EB6-89B3-843F1045C9B4}" destId="{9C04CE0D-72A9-4568-9C7F-D3FCBFB7422F}" srcOrd="4" destOrd="0" presId="urn:microsoft.com/office/officeart/2005/8/layout/radial5"/>
    <dgm:cxn modelId="{EA888015-C578-4790-84EB-8C07F5A313F1}" type="presParOf" srcId="{54C6FF86-8D00-4EB6-89B3-843F1045C9B4}" destId="{3E9DC1AA-62F3-4A5C-90AF-FCF3AC0DCEE2}" srcOrd="5" destOrd="0" presId="urn:microsoft.com/office/officeart/2005/8/layout/radial5"/>
    <dgm:cxn modelId="{B79F3C78-3DFA-4363-87EB-4F4333800006}" type="presParOf" srcId="{3E9DC1AA-62F3-4A5C-90AF-FCF3AC0DCEE2}" destId="{EB9CE6FC-6E3C-4150-9C87-D8500ECE4911}" srcOrd="0" destOrd="0" presId="urn:microsoft.com/office/officeart/2005/8/layout/radial5"/>
    <dgm:cxn modelId="{5782835D-D9EB-4731-9744-A084C149690B}" type="presParOf" srcId="{54C6FF86-8D00-4EB6-89B3-843F1045C9B4}" destId="{D53C1E81-0637-4718-B4AB-6EDC1964E911}" srcOrd="6" destOrd="0" presId="urn:microsoft.com/office/officeart/2005/8/layout/radial5"/>
    <dgm:cxn modelId="{A74B9197-7733-4DDD-A455-C45212EF0231}" type="presParOf" srcId="{54C6FF86-8D00-4EB6-89B3-843F1045C9B4}" destId="{6F84A9A7-5DAA-4576-93D8-679C5DCDFED9}" srcOrd="7" destOrd="0" presId="urn:microsoft.com/office/officeart/2005/8/layout/radial5"/>
    <dgm:cxn modelId="{97692BF5-4247-4C20-BB81-8B4C5ED9E128}" type="presParOf" srcId="{6F84A9A7-5DAA-4576-93D8-679C5DCDFED9}" destId="{36AD4E5E-499E-4A2C-997F-929E8DD89A14}" srcOrd="0" destOrd="0" presId="urn:microsoft.com/office/officeart/2005/8/layout/radial5"/>
    <dgm:cxn modelId="{82DC3A31-49A9-446A-93B1-74CBA7506FE8}" type="presParOf" srcId="{54C6FF86-8D00-4EB6-89B3-843F1045C9B4}" destId="{27F836F8-DEB8-4B90-B3DB-31B9A4975B5C}"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F5F4958-A990-4861-AB3D-E889CFE432A2}" type="doc">
      <dgm:prSet loTypeId="urn:microsoft.com/office/officeart/2005/8/layout/list1" loCatId="list" qsTypeId="urn:microsoft.com/office/officeart/2005/8/quickstyle/3d3" qsCatId="3D" csTypeId="urn:microsoft.com/office/officeart/2005/8/colors/accent3_5" csCatId="accent3" phldr="1"/>
      <dgm:spPr/>
      <dgm:t>
        <a:bodyPr/>
        <a:lstStyle/>
        <a:p>
          <a:endParaRPr lang="es-MX"/>
        </a:p>
      </dgm:t>
    </dgm:pt>
    <dgm:pt modelId="{89B4ABAB-1F23-4FCF-BDC2-05532B68808B}">
      <dgm:prSet phldrT="[Texto]" custT="1"/>
      <dgm:spPr>
        <a:solidFill>
          <a:srgbClr val="C3AA6D">
            <a:alpha val="90000"/>
          </a:srgbClr>
        </a:solidFill>
      </dgm:spPr>
      <dgm:t>
        <a:bodyPr/>
        <a:lstStyle/>
        <a:p>
          <a:r>
            <a:rPr lang="es-MX" sz="1000" dirty="0">
              <a:solidFill>
                <a:srgbClr val="A42145"/>
              </a:solidFill>
              <a:latin typeface="Montserrat" panose="00000500000000000000" pitchFamily="2" charset="0"/>
            </a:rPr>
            <a:t>No. De Folio (número consecutivo asignado por UC)</a:t>
          </a:r>
        </a:p>
      </dgm:t>
    </dgm:pt>
    <dgm:pt modelId="{30D0A0F7-7C03-4307-9D50-08049AA7D7A8}" type="parTrans" cxnId="{5022B78D-4E32-4CEE-B35C-3C2EE56DCB95}">
      <dgm:prSet/>
      <dgm:spPr/>
      <dgm:t>
        <a:bodyPr/>
        <a:lstStyle/>
        <a:p>
          <a:endParaRPr lang="es-MX"/>
        </a:p>
      </dgm:t>
    </dgm:pt>
    <dgm:pt modelId="{96511F6F-2DEB-4D48-A428-45E5D393ABA5}" type="sibTrans" cxnId="{5022B78D-4E32-4CEE-B35C-3C2EE56DCB95}">
      <dgm:prSet/>
      <dgm:spPr/>
      <dgm:t>
        <a:bodyPr/>
        <a:lstStyle/>
        <a:p>
          <a:endParaRPr lang="es-MX"/>
        </a:p>
      </dgm:t>
    </dgm:pt>
    <dgm:pt modelId="{E24EB412-0EE7-4721-BD93-95697C050B78}">
      <dgm:prSet phldrT="[Texto]" custT="1"/>
      <dgm:spPr>
        <a:solidFill>
          <a:srgbClr val="C3AA6D"/>
        </a:solidFill>
      </dgm:spPr>
      <dgm:t>
        <a:bodyPr/>
        <a:lstStyle/>
        <a:p>
          <a:r>
            <a:rPr lang="es-MX" sz="1000" dirty="0">
              <a:solidFill>
                <a:srgbClr val="A42145"/>
              </a:solidFill>
              <a:latin typeface="Montserrat" panose="00000500000000000000" pitchFamily="2" charset="0"/>
            </a:rPr>
            <a:t>Fecha y hora de recepción</a:t>
          </a:r>
        </a:p>
      </dgm:t>
    </dgm:pt>
    <dgm:pt modelId="{955FFE49-007F-4799-AE61-C15E3883ECBA}" type="parTrans" cxnId="{8A762013-5EB7-4AE0-9A99-64E39F2B3BCA}">
      <dgm:prSet/>
      <dgm:spPr/>
      <dgm:t>
        <a:bodyPr/>
        <a:lstStyle/>
        <a:p>
          <a:endParaRPr lang="es-MX"/>
        </a:p>
      </dgm:t>
    </dgm:pt>
    <dgm:pt modelId="{7A9AAB72-AF98-4504-829C-82E79F4742AF}" type="sibTrans" cxnId="{8A762013-5EB7-4AE0-9A99-64E39F2B3BCA}">
      <dgm:prSet/>
      <dgm:spPr/>
      <dgm:t>
        <a:bodyPr/>
        <a:lstStyle/>
        <a:p>
          <a:endParaRPr lang="es-MX"/>
        </a:p>
      </dgm:t>
    </dgm:pt>
    <dgm:pt modelId="{FD26D393-AA1B-43AB-928B-3EE96F3D4309}">
      <dgm:prSet phldrT="[Texto]" custT="1"/>
      <dgm:spPr>
        <a:solidFill>
          <a:srgbClr val="C3AA6D"/>
        </a:solidFill>
      </dgm:spPr>
      <dgm:t>
        <a:bodyPr/>
        <a:lstStyle/>
        <a:p>
          <a:r>
            <a:rPr lang="es-MX" sz="1000" dirty="0">
              <a:solidFill>
                <a:srgbClr val="A42145"/>
              </a:solidFill>
              <a:latin typeface="Montserrat" panose="00000500000000000000" pitchFamily="2" charset="0"/>
            </a:rPr>
            <a:t>Nombre de la Dependencia o Entidad</a:t>
          </a:r>
        </a:p>
      </dgm:t>
    </dgm:pt>
    <dgm:pt modelId="{1CD9D753-0EDA-428D-9CB7-3C8C0532A721}" type="parTrans" cxnId="{4EEB738A-48D8-4B2D-AA5D-06C580B88043}">
      <dgm:prSet/>
      <dgm:spPr/>
      <dgm:t>
        <a:bodyPr/>
        <a:lstStyle/>
        <a:p>
          <a:endParaRPr lang="es-MX"/>
        </a:p>
      </dgm:t>
    </dgm:pt>
    <dgm:pt modelId="{6AAF2ED0-0B85-41A2-9015-E577E13A8F87}" type="sibTrans" cxnId="{4EEB738A-48D8-4B2D-AA5D-06C580B88043}">
      <dgm:prSet/>
      <dgm:spPr/>
      <dgm:t>
        <a:bodyPr/>
        <a:lstStyle/>
        <a:p>
          <a:endParaRPr lang="es-MX"/>
        </a:p>
      </dgm:t>
    </dgm:pt>
    <dgm:pt modelId="{C7AFB34F-AA9B-462C-9318-0F61426C9BE1}">
      <dgm:prSet phldrT="[Texto]" custT="1"/>
      <dgm:spPr>
        <a:solidFill>
          <a:srgbClr val="C3AA6D"/>
        </a:solidFill>
      </dgm:spPr>
      <dgm:t>
        <a:bodyPr/>
        <a:lstStyle/>
        <a:p>
          <a:r>
            <a:rPr lang="es-MX" sz="1000" dirty="0">
              <a:solidFill>
                <a:srgbClr val="A42145"/>
              </a:solidFill>
              <a:latin typeface="Montserrat" panose="00000500000000000000" pitchFamily="2" charset="0"/>
            </a:rPr>
            <a:t>Fecha del Documento</a:t>
          </a:r>
        </a:p>
      </dgm:t>
    </dgm:pt>
    <dgm:pt modelId="{CCB7BDF7-3990-425D-A5A6-A741071D41B6}" type="parTrans" cxnId="{3ACF6111-CEBF-4ED5-92AB-14519B4F0497}">
      <dgm:prSet/>
      <dgm:spPr/>
      <dgm:t>
        <a:bodyPr/>
        <a:lstStyle/>
        <a:p>
          <a:endParaRPr lang="es-MX"/>
        </a:p>
      </dgm:t>
    </dgm:pt>
    <dgm:pt modelId="{FDD79CE1-39D8-459D-8525-033AA798A6CC}" type="sibTrans" cxnId="{3ACF6111-CEBF-4ED5-92AB-14519B4F0497}">
      <dgm:prSet/>
      <dgm:spPr/>
      <dgm:t>
        <a:bodyPr/>
        <a:lstStyle/>
        <a:p>
          <a:endParaRPr lang="es-MX"/>
        </a:p>
      </dgm:t>
    </dgm:pt>
    <dgm:pt modelId="{3CDD4194-3D4D-4262-B520-85574AC42B03}">
      <dgm:prSet phldrT="[Texto]" custT="1"/>
      <dgm:spPr>
        <a:solidFill>
          <a:srgbClr val="C3AA6D"/>
        </a:solidFill>
      </dgm:spPr>
      <dgm:t>
        <a:bodyPr/>
        <a:lstStyle/>
        <a:p>
          <a:r>
            <a:rPr lang="es-MX" sz="1000" dirty="0">
              <a:solidFill>
                <a:srgbClr val="A42145"/>
              </a:solidFill>
              <a:latin typeface="Montserrat" panose="00000500000000000000" pitchFamily="2" charset="0"/>
            </a:rPr>
            <a:t>Nombre de la persona UC quien recibe</a:t>
          </a:r>
        </a:p>
      </dgm:t>
    </dgm:pt>
    <dgm:pt modelId="{F73F4175-ED62-437B-B804-6E40D98BAFBF}" type="parTrans" cxnId="{FADB8CA2-3C46-42E6-BE6E-6D9E9079987F}">
      <dgm:prSet/>
      <dgm:spPr/>
      <dgm:t>
        <a:bodyPr/>
        <a:lstStyle/>
        <a:p>
          <a:endParaRPr lang="es-MX"/>
        </a:p>
      </dgm:t>
    </dgm:pt>
    <dgm:pt modelId="{E2D4006D-F23E-44E1-9EFA-0EC8C2D57D72}" type="sibTrans" cxnId="{FADB8CA2-3C46-42E6-BE6E-6D9E9079987F}">
      <dgm:prSet/>
      <dgm:spPr/>
      <dgm:t>
        <a:bodyPr/>
        <a:lstStyle/>
        <a:p>
          <a:endParaRPr lang="es-MX"/>
        </a:p>
      </dgm:t>
    </dgm:pt>
    <dgm:pt modelId="{710B43E6-FB19-4B2B-BDA7-9F0F481813BC}">
      <dgm:prSet phldrT="[Texto]" custT="1"/>
      <dgm:spPr>
        <a:solidFill>
          <a:srgbClr val="C3AA6D"/>
        </a:solidFill>
      </dgm:spPr>
      <dgm:t>
        <a:bodyPr/>
        <a:lstStyle/>
        <a:p>
          <a:r>
            <a:rPr lang="es-MX" sz="1000" dirty="0">
              <a:solidFill>
                <a:srgbClr val="A42145"/>
              </a:solidFill>
              <a:latin typeface="Montserrat" panose="00000500000000000000" pitchFamily="2" charset="0"/>
            </a:rPr>
            <a:t>Nombre y cargo del remitente </a:t>
          </a:r>
        </a:p>
      </dgm:t>
    </dgm:pt>
    <dgm:pt modelId="{40A2FBD4-7299-4487-8E21-48C76998E4A2}" type="parTrans" cxnId="{D0637E1A-DD68-4A29-951B-49EFAF1171C7}">
      <dgm:prSet/>
      <dgm:spPr/>
      <dgm:t>
        <a:bodyPr/>
        <a:lstStyle/>
        <a:p>
          <a:endParaRPr lang="es-MX"/>
        </a:p>
      </dgm:t>
    </dgm:pt>
    <dgm:pt modelId="{4BA53A34-4F41-4EFB-A43F-9B5906A67E45}" type="sibTrans" cxnId="{D0637E1A-DD68-4A29-951B-49EFAF1171C7}">
      <dgm:prSet/>
      <dgm:spPr/>
      <dgm:t>
        <a:bodyPr/>
        <a:lstStyle/>
        <a:p>
          <a:endParaRPr lang="es-MX"/>
        </a:p>
      </dgm:t>
    </dgm:pt>
    <dgm:pt modelId="{8DFB4535-2DE7-4D18-A54E-7EB52B634E25}">
      <dgm:prSet phldrT="[Texto]" custT="1"/>
      <dgm:spPr>
        <a:solidFill>
          <a:srgbClr val="C3AA6D"/>
        </a:solidFill>
      </dgm:spPr>
      <dgm:t>
        <a:bodyPr/>
        <a:lstStyle/>
        <a:p>
          <a:r>
            <a:rPr lang="es-MX" sz="1000" dirty="0">
              <a:solidFill>
                <a:srgbClr val="A42145"/>
              </a:solidFill>
              <a:latin typeface="Montserrat" panose="00000500000000000000" pitchFamily="2" charset="0"/>
            </a:rPr>
            <a:t>Nombre y cargo de la persona a quien va dirigido</a:t>
          </a:r>
        </a:p>
      </dgm:t>
    </dgm:pt>
    <dgm:pt modelId="{5E01EECF-D9AE-4C70-A557-C451061EDA6C}" type="parTrans" cxnId="{A03D9F63-4E1D-4DD1-AA3B-137F9DD29139}">
      <dgm:prSet/>
      <dgm:spPr/>
      <dgm:t>
        <a:bodyPr/>
        <a:lstStyle/>
        <a:p>
          <a:endParaRPr lang="es-MX"/>
        </a:p>
      </dgm:t>
    </dgm:pt>
    <dgm:pt modelId="{379A1655-BAF4-4E19-BB03-561D7DCDF039}" type="sibTrans" cxnId="{A03D9F63-4E1D-4DD1-AA3B-137F9DD29139}">
      <dgm:prSet/>
      <dgm:spPr/>
      <dgm:t>
        <a:bodyPr/>
        <a:lstStyle/>
        <a:p>
          <a:endParaRPr lang="es-MX"/>
        </a:p>
      </dgm:t>
    </dgm:pt>
    <dgm:pt modelId="{761B7514-1D66-4E73-B120-B886766F5E78}">
      <dgm:prSet phldrT="[Texto]" custT="1"/>
      <dgm:spPr>
        <a:solidFill>
          <a:srgbClr val="C3AA6D"/>
        </a:solidFill>
      </dgm:spPr>
      <dgm:t>
        <a:bodyPr/>
        <a:lstStyle/>
        <a:p>
          <a:r>
            <a:rPr lang="es-MX" sz="1000" dirty="0">
              <a:solidFill>
                <a:srgbClr val="A42145"/>
              </a:solidFill>
              <a:latin typeface="Montserrat" panose="00000500000000000000" pitchFamily="2" charset="0"/>
            </a:rPr>
            <a:t>No. de Oficio</a:t>
          </a:r>
        </a:p>
      </dgm:t>
    </dgm:pt>
    <dgm:pt modelId="{A172D263-FC07-41B7-B617-06A16C051BE0}" type="parTrans" cxnId="{A6A62390-81B8-45FA-81C4-4FF9BD9B39C1}">
      <dgm:prSet/>
      <dgm:spPr/>
      <dgm:t>
        <a:bodyPr/>
        <a:lstStyle/>
        <a:p>
          <a:endParaRPr lang="es-MX"/>
        </a:p>
      </dgm:t>
    </dgm:pt>
    <dgm:pt modelId="{4B7512FE-F0FB-4EDB-B61C-561BFC6AED2E}" type="sibTrans" cxnId="{A6A62390-81B8-45FA-81C4-4FF9BD9B39C1}">
      <dgm:prSet/>
      <dgm:spPr/>
      <dgm:t>
        <a:bodyPr/>
        <a:lstStyle/>
        <a:p>
          <a:endParaRPr lang="es-MX"/>
        </a:p>
      </dgm:t>
    </dgm:pt>
    <dgm:pt modelId="{DFA6C4B1-65A2-4C87-B96C-47D5CDAFCEE9}">
      <dgm:prSet phldrT="[Texto]" custT="1"/>
      <dgm:spPr>
        <a:solidFill>
          <a:srgbClr val="C3AA6D"/>
        </a:solidFill>
      </dgm:spPr>
      <dgm:t>
        <a:bodyPr/>
        <a:lstStyle/>
        <a:p>
          <a:r>
            <a:rPr lang="es-MX" sz="1000" dirty="0">
              <a:solidFill>
                <a:srgbClr val="A42145"/>
              </a:solidFill>
              <a:latin typeface="Montserrat" panose="00000500000000000000" pitchFamily="2" charset="0"/>
            </a:rPr>
            <a:t>Asunto. Breve extracto de lo que trata el documento</a:t>
          </a:r>
        </a:p>
      </dgm:t>
    </dgm:pt>
    <dgm:pt modelId="{81629FB2-96F1-4153-9BF0-5A59A782B87F}" type="parTrans" cxnId="{77A9C2FF-AF1C-4231-AB79-189A10160813}">
      <dgm:prSet/>
      <dgm:spPr/>
      <dgm:t>
        <a:bodyPr/>
        <a:lstStyle/>
        <a:p>
          <a:endParaRPr lang="es-MX"/>
        </a:p>
      </dgm:t>
    </dgm:pt>
    <dgm:pt modelId="{AB1716FD-13F3-46D3-B954-AB8543487683}" type="sibTrans" cxnId="{77A9C2FF-AF1C-4231-AB79-189A10160813}">
      <dgm:prSet/>
      <dgm:spPr/>
      <dgm:t>
        <a:bodyPr/>
        <a:lstStyle/>
        <a:p>
          <a:endParaRPr lang="es-MX"/>
        </a:p>
      </dgm:t>
    </dgm:pt>
    <dgm:pt modelId="{FD2F6353-3714-476B-A44E-78837E63D0B3}">
      <dgm:prSet phldrT="[Texto]" custT="1"/>
      <dgm:spPr>
        <a:solidFill>
          <a:srgbClr val="C3AA6D"/>
        </a:solidFill>
      </dgm:spPr>
      <dgm:t>
        <a:bodyPr/>
        <a:lstStyle/>
        <a:p>
          <a:r>
            <a:rPr lang="es-MX" sz="1000" dirty="0">
              <a:solidFill>
                <a:srgbClr val="A42145"/>
              </a:solidFill>
              <a:latin typeface="Montserrat" panose="00000500000000000000" pitchFamily="2" charset="0"/>
            </a:rPr>
            <a:t>En su caso (anexos que acompañen al documento</a:t>
          </a:r>
        </a:p>
      </dgm:t>
    </dgm:pt>
    <dgm:pt modelId="{6F4628ED-E4AB-4AA0-B44A-7C8270041774}" type="parTrans" cxnId="{227AB1AE-249C-42F7-BF62-BE18C1EA4202}">
      <dgm:prSet/>
      <dgm:spPr/>
      <dgm:t>
        <a:bodyPr/>
        <a:lstStyle/>
        <a:p>
          <a:endParaRPr lang="es-MX"/>
        </a:p>
      </dgm:t>
    </dgm:pt>
    <dgm:pt modelId="{CE15D1BA-406D-4920-8DAD-5F1504CA0FFF}" type="sibTrans" cxnId="{227AB1AE-249C-42F7-BF62-BE18C1EA4202}">
      <dgm:prSet/>
      <dgm:spPr/>
      <dgm:t>
        <a:bodyPr/>
        <a:lstStyle/>
        <a:p>
          <a:endParaRPr lang="es-MX"/>
        </a:p>
      </dgm:t>
    </dgm:pt>
    <dgm:pt modelId="{D624DA01-B161-4228-97EA-34BC4BCB40FA}">
      <dgm:prSet phldrT="[Texto]" custT="1"/>
      <dgm:spPr>
        <a:solidFill>
          <a:srgbClr val="C3AA6D"/>
        </a:solidFill>
      </dgm:spPr>
      <dgm:t>
        <a:bodyPr/>
        <a:lstStyle/>
        <a:p>
          <a:r>
            <a:rPr lang="es-MX" sz="1000" dirty="0">
              <a:solidFill>
                <a:srgbClr val="A42145"/>
              </a:solidFill>
              <a:latin typeface="Montserrat" panose="00000500000000000000" pitchFamily="2" charset="0"/>
            </a:rPr>
            <a:t>Fecha de registro</a:t>
          </a:r>
        </a:p>
      </dgm:t>
    </dgm:pt>
    <dgm:pt modelId="{3E791385-C161-4A24-BFFE-74D8207F6676}" type="parTrans" cxnId="{35021039-ACCD-4194-ACB8-8CF1DEDB293C}">
      <dgm:prSet/>
      <dgm:spPr/>
      <dgm:t>
        <a:bodyPr/>
        <a:lstStyle/>
        <a:p>
          <a:endParaRPr lang="es-MX"/>
        </a:p>
      </dgm:t>
    </dgm:pt>
    <dgm:pt modelId="{2C060A07-6C3C-49B4-9B73-EEF33DDE5CCC}" type="sibTrans" cxnId="{35021039-ACCD-4194-ACB8-8CF1DEDB293C}">
      <dgm:prSet/>
      <dgm:spPr/>
      <dgm:t>
        <a:bodyPr/>
        <a:lstStyle/>
        <a:p>
          <a:endParaRPr lang="es-MX"/>
        </a:p>
      </dgm:t>
    </dgm:pt>
    <dgm:pt modelId="{134D215D-2938-4DE8-8F97-554447BC2F23}" type="pres">
      <dgm:prSet presAssocID="{3F5F4958-A990-4861-AB3D-E889CFE432A2}" presName="linear" presStyleCnt="0">
        <dgm:presLayoutVars>
          <dgm:dir/>
          <dgm:animLvl val="lvl"/>
          <dgm:resizeHandles val="exact"/>
        </dgm:presLayoutVars>
      </dgm:prSet>
      <dgm:spPr/>
      <dgm:t>
        <a:bodyPr/>
        <a:lstStyle/>
        <a:p>
          <a:endParaRPr lang="es-MX"/>
        </a:p>
      </dgm:t>
    </dgm:pt>
    <dgm:pt modelId="{85F16210-EBAD-4E8E-956C-AEFF1156B63D}" type="pres">
      <dgm:prSet presAssocID="{89B4ABAB-1F23-4FCF-BDC2-05532B68808B}" presName="parentLin" presStyleCnt="0"/>
      <dgm:spPr/>
    </dgm:pt>
    <dgm:pt modelId="{B9148482-76A9-499B-BB58-8CF2829AD716}" type="pres">
      <dgm:prSet presAssocID="{89B4ABAB-1F23-4FCF-BDC2-05532B68808B}" presName="parentLeftMargin" presStyleLbl="node1" presStyleIdx="0" presStyleCnt="11"/>
      <dgm:spPr/>
      <dgm:t>
        <a:bodyPr/>
        <a:lstStyle/>
        <a:p>
          <a:endParaRPr lang="es-MX"/>
        </a:p>
      </dgm:t>
    </dgm:pt>
    <dgm:pt modelId="{1F5CDF44-47B2-493D-AA2A-BFF69766FF58}" type="pres">
      <dgm:prSet presAssocID="{89B4ABAB-1F23-4FCF-BDC2-05532B68808B}" presName="parentText" presStyleLbl="node1" presStyleIdx="0" presStyleCnt="11" custScaleX="122937">
        <dgm:presLayoutVars>
          <dgm:chMax val="0"/>
          <dgm:bulletEnabled val="1"/>
        </dgm:presLayoutVars>
      </dgm:prSet>
      <dgm:spPr/>
      <dgm:t>
        <a:bodyPr/>
        <a:lstStyle/>
        <a:p>
          <a:endParaRPr lang="es-MX"/>
        </a:p>
      </dgm:t>
    </dgm:pt>
    <dgm:pt modelId="{BE4C1A68-4AB0-4466-AE66-D61280F57444}" type="pres">
      <dgm:prSet presAssocID="{89B4ABAB-1F23-4FCF-BDC2-05532B68808B}" presName="negativeSpace" presStyleCnt="0"/>
      <dgm:spPr/>
    </dgm:pt>
    <dgm:pt modelId="{29584AE7-29BB-46E4-8BC1-91EA65AD59BC}" type="pres">
      <dgm:prSet presAssocID="{89B4ABAB-1F23-4FCF-BDC2-05532B68808B}" presName="childText" presStyleLbl="conFgAcc1" presStyleIdx="0" presStyleCnt="11">
        <dgm:presLayoutVars>
          <dgm:bulletEnabled val="1"/>
        </dgm:presLayoutVars>
      </dgm:prSet>
      <dgm:spPr/>
    </dgm:pt>
    <dgm:pt modelId="{343D0CD4-135F-4783-9098-15A25E35891D}" type="pres">
      <dgm:prSet presAssocID="{96511F6F-2DEB-4D48-A428-45E5D393ABA5}" presName="spaceBetweenRectangles" presStyleCnt="0"/>
      <dgm:spPr/>
    </dgm:pt>
    <dgm:pt modelId="{B3F507D5-85AA-42B7-ACE9-22FB48773878}" type="pres">
      <dgm:prSet presAssocID="{D624DA01-B161-4228-97EA-34BC4BCB40FA}" presName="parentLin" presStyleCnt="0"/>
      <dgm:spPr/>
    </dgm:pt>
    <dgm:pt modelId="{9C7575AD-0E45-4C6C-8A95-9F4E217F8B34}" type="pres">
      <dgm:prSet presAssocID="{D624DA01-B161-4228-97EA-34BC4BCB40FA}" presName="parentLeftMargin" presStyleLbl="node1" presStyleIdx="0" presStyleCnt="11"/>
      <dgm:spPr/>
      <dgm:t>
        <a:bodyPr/>
        <a:lstStyle/>
        <a:p>
          <a:endParaRPr lang="es-MX"/>
        </a:p>
      </dgm:t>
    </dgm:pt>
    <dgm:pt modelId="{D44EFB72-FBD7-41C3-80C9-0D848D18C316}" type="pres">
      <dgm:prSet presAssocID="{D624DA01-B161-4228-97EA-34BC4BCB40FA}" presName="parentText" presStyleLbl="node1" presStyleIdx="1" presStyleCnt="11" custScaleX="122937">
        <dgm:presLayoutVars>
          <dgm:chMax val="0"/>
          <dgm:bulletEnabled val="1"/>
        </dgm:presLayoutVars>
      </dgm:prSet>
      <dgm:spPr/>
      <dgm:t>
        <a:bodyPr/>
        <a:lstStyle/>
        <a:p>
          <a:endParaRPr lang="es-MX"/>
        </a:p>
      </dgm:t>
    </dgm:pt>
    <dgm:pt modelId="{B665C61B-BF7A-4A5E-9FE7-6E52C6B292CB}" type="pres">
      <dgm:prSet presAssocID="{D624DA01-B161-4228-97EA-34BC4BCB40FA}" presName="negativeSpace" presStyleCnt="0"/>
      <dgm:spPr/>
    </dgm:pt>
    <dgm:pt modelId="{70D05C19-DD12-4C28-ABC4-1F575E02E93D}" type="pres">
      <dgm:prSet presAssocID="{D624DA01-B161-4228-97EA-34BC4BCB40FA}" presName="childText" presStyleLbl="conFgAcc1" presStyleIdx="1" presStyleCnt="11">
        <dgm:presLayoutVars>
          <dgm:bulletEnabled val="1"/>
        </dgm:presLayoutVars>
      </dgm:prSet>
      <dgm:spPr/>
    </dgm:pt>
    <dgm:pt modelId="{54B020C0-ED29-460F-8E24-AE6CAB0EDF93}" type="pres">
      <dgm:prSet presAssocID="{2C060A07-6C3C-49B4-9B73-EEF33DDE5CCC}" presName="spaceBetweenRectangles" presStyleCnt="0"/>
      <dgm:spPr/>
    </dgm:pt>
    <dgm:pt modelId="{0BA71BF0-C2B2-47F5-AD31-AF7EF0F23AC4}" type="pres">
      <dgm:prSet presAssocID="{E24EB412-0EE7-4721-BD93-95697C050B78}" presName="parentLin" presStyleCnt="0"/>
      <dgm:spPr/>
    </dgm:pt>
    <dgm:pt modelId="{E9DCCE98-2287-4A93-A798-FA29E843FDCD}" type="pres">
      <dgm:prSet presAssocID="{E24EB412-0EE7-4721-BD93-95697C050B78}" presName="parentLeftMargin" presStyleLbl="node1" presStyleIdx="1" presStyleCnt="11"/>
      <dgm:spPr/>
      <dgm:t>
        <a:bodyPr/>
        <a:lstStyle/>
        <a:p>
          <a:endParaRPr lang="es-MX"/>
        </a:p>
      </dgm:t>
    </dgm:pt>
    <dgm:pt modelId="{D46149CC-4F7F-4139-AD1B-98F5C1B968C7}" type="pres">
      <dgm:prSet presAssocID="{E24EB412-0EE7-4721-BD93-95697C050B78}" presName="parentText" presStyleLbl="node1" presStyleIdx="2" presStyleCnt="11" custScaleX="122937">
        <dgm:presLayoutVars>
          <dgm:chMax val="0"/>
          <dgm:bulletEnabled val="1"/>
        </dgm:presLayoutVars>
      </dgm:prSet>
      <dgm:spPr/>
      <dgm:t>
        <a:bodyPr/>
        <a:lstStyle/>
        <a:p>
          <a:endParaRPr lang="es-MX"/>
        </a:p>
      </dgm:t>
    </dgm:pt>
    <dgm:pt modelId="{22732A6E-4E7C-46E9-90F5-F96C8E06E96C}" type="pres">
      <dgm:prSet presAssocID="{E24EB412-0EE7-4721-BD93-95697C050B78}" presName="negativeSpace" presStyleCnt="0"/>
      <dgm:spPr/>
    </dgm:pt>
    <dgm:pt modelId="{EC87811A-AF4F-40C9-930D-337408816349}" type="pres">
      <dgm:prSet presAssocID="{E24EB412-0EE7-4721-BD93-95697C050B78}" presName="childText" presStyleLbl="conFgAcc1" presStyleIdx="2" presStyleCnt="11">
        <dgm:presLayoutVars>
          <dgm:bulletEnabled val="1"/>
        </dgm:presLayoutVars>
      </dgm:prSet>
      <dgm:spPr/>
    </dgm:pt>
    <dgm:pt modelId="{2662FB73-C277-4FF9-BFAE-9489F78F9AAA}" type="pres">
      <dgm:prSet presAssocID="{7A9AAB72-AF98-4504-829C-82E79F4742AF}" presName="spaceBetweenRectangles" presStyleCnt="0"/>
      <dgm:spPr/>
    </dgm:pt>
    <dgm:pt modelId="{0393D290-273F-484B-957C-8C47D4F381BE}" type="pres">
      <dgm:prSet presAssocID="{C7AFB34F-AA9B-462C-9318-0F61426C9BE1}" presName="parentLin" presStyleCnt="0"/>
      <dgm:spPr/>
    </dgm:pt>
    <dgm:pt modelId="{886B1B73-DE00-499D-BBEA-27BE4F46E6B6}" type="pres">
      <dgm:prSet presAssocID="{C7AFB34F-AA9B-462C-9318-0F61426C9BE1}" presName="parentLeftMargin" presStyleLbl="node1" presStyleIdx="2" presStyleCnt="11"/>
      <dgm:spPr/>
      <dgm:t>
        <a:bodyPr/>
        <a:lstStyle/>
        <a:p>
          <a:endParaRPr lang="es-MX"/>
        </a:p>
      </dgm:t>
    </dgm:pt>
    <dgm:pt modelId="{9B1BBA4C-46AA-404B-9067-2484F4D5E887}" type="pres">
      <dgm:prSet presAssocID="{C7AFB34F-AA9B-462C-9318-0F61426C9BE1}" presName="parentText" presStyleLbl="node1" presStyleIdx="3" presStyleCnt="11" custScaleX="122937">
        <dgm:presLayoutVars>
          <dgm:chMax val="0"/>
          <dgm:bulletEnabled val="1"/>
        </dgm:presLayoutVars>
      </dgm:prSet>
      <dgm:spPr/>
      <dgm:t>
        <a:bodyPr/>
        <a:lstStyle/>
        <a:p>
          <a:endParaRPr lang="es-MX"/>
        </a:p>
      </dgm:t>
    </dgm:pt>
    <dgm:pt modelId="{23E83A5F-705A-4F34-9407-E5B0072C1C89}" type="pres">
      <dgm:prSet presAssocID="{C7AFB34F-AA9B-462C-9318-0F61426C9BE1}" presName="negativeSpace" presStyleCnt="0"/>
      <dgm:spPr/>
    </dgm:pt>
    <dgm:pt modelId="{9CF16336-3348-4D51-8912-B2D59A3694FC}" type="pres">
      <dgm:prSet presAssocID="{C7AFB34F-AA9B-462C-9318-0F61426C9BE1}" presName="childText" presStyleLbl="conFgAcc1" presStyleIdx="3" presStyleCnt="11">
        <dgm:presLayoutVars>
          <dgm:bulletEnabled val="1"/>
        </dgm:presLayoutVars>
      </dgm:prSet>
      <dgm:spPr/>
    </dgm:pt>
    <dgm:pt modelId="{6021CE98-562A-40E9-89F8-3313450FE8DF}" type="pres">
      <dgm:prSet presAssocID="{FDD79CE1-39D8-459D-8525-033AA798A6CC}" presName="spaceBetweenRectangles" presStyleCnt="0"/>
      <dgm:spPr/>
    </dgm:pt>
    <dgm:pt modelId="{90E26DB1-FFCA-4F55-869D-D7FD693B2D4A}" type="pres">
      <dgm:prSet presAssocID="{3CDD4194-3D4D-4262-B520-85574AC42B03}" presName="parentLin" presStyleCnt="0"/>
      <dgm:spPr/>
    </dgm:pt>
    <dgm:pt modelId="{A39AECEE-ABED-40EB-AB09-4F55AE0678F0}" type="pres">
      <dgm:prSet presAssocID="{3CDD4194-3D4D-4262-B520-85574AC42B03}" presName="parentLeftMargin" presStyleLbl="node1" presStyleIdx="3" presStyleCnt="11"/>
      <dgm:spPr/>
      <dgm:t>
        <a:bodyPr/>
        <a:lstStyle/>
        <a:p>
          <a:endParaRPr lang="es-MX"/>
        </a:p>
      </dgm:t>
    </dgm:pt>
    <dgm:pt modelId="{3FEE2FF3-914E-4130-8FEB-6508143A4BAD}" type="pres">
      <dgm:prSet presAssocID="{3CDD4194-3D4D-4262-B520-85574AC42B03}" presName="parentText" presStyleLbl="node1" presStyleIdx="4" presStyleCnt="11" custScaleX="122937">
        <dgm:presLayoutVars>
          <dgm:chMax val="0"/>
          <dgm:bulletEnabled val="1"/>
        </dgm:presLayoutVars>
      </dgm:prSet>
      <dgm:spPr/>
      <dgm:t>
        <a:bodyPr/>
        <a:lstStyle/>
        <a:p>
          <a:endParaRPr lang="es-MX"/>
        </a:p>
      </dgm:t>
    </dgm:pt>
    <dgm:pt modelId="{24858B5D-94C9-4392-BE6C-85F8B5DD2A04}" type="pres">
      <dgm:prSet presAssocID="{3CDD4194-3D4D-4262-B520-85574AC42B03}" presName="negativeSpace" presStyleCnt="0"/>
      <dgm:spPr/>
    </dgm:pt>
    <dgm:pt modelId="{417619C7-A021-414F-BF43-0539828FBCC4}" type="pres">
      <dgm:prSet presAssocID="{3CDD4194-3D4D-4262-B520-85574AC42B03}" presName="childText" presStyleLbl="conFgAcc1" presStyleIdx="4" presStyleCnt="11">
        <dgm:presLayoutVars>
          <dgm:bulletEnabled val="1"/>
        </dgm:presLayoutVars>
      </dgm:prSet>
      <dgm:spPr/>
    </dgm:pt>
    <dgm:pt modelId="{7AC71C1F-1E8F-448E-9F61-B651F3A7D0AE}" type="pres">
      <dgm:prSet presAssocID="{E2D4006D-F23E-44E1-9EFA-0EC8C2D57D72}" presName="spaceBetweenRectangles" presStyleCnt="0"/>
      <dgm:spPr/>
    </dgm:pt>
    <dgm:pt modelId="{05209A80-4F76-4312-99C0-B58EDF0543F1}" type="pres">
      <dgm:prSet presAssocID="{710B43E6-FB19-4B2B-BDA7-9F0F481813BC}" presName="parentLin" presStyleCnt="0"/>
      <dgm:spPr/>
    </dgm:pt>
    <dgm:pt modelId="{331B6F02-3B0C-4E6A-9B89-7A1305899C0A}" type="pres">
      <dgm:prSet presAssocID="{710B43E6-FB19-4B2B-BDA7-9F0F481813BC}" presName="parentLeftMargin" presStyleLbl="node1" presStyleIdx="4" presStyleCnt="11"/>
      <dgm:spPr/>
      <dgm:t>
        <a:bodyPr/>
        <a:lstStyle/>
        <a:p>
          <a:endParaRPr lang="es-MX"/>
        </a:p>
      </dgm:t>
    </dgm:pt>
    <dgm:pt modelId="{79B580BE-311E-4B0C-A328-9D1F807611B9}" type="pres">
      <dgm:prSet presAssocID="{710B43E6-FB19-4B2B-BDA7-9F0F481813BC}" presName="parentText" presStyleLbl="node1" presStyleIdx="5" presStyleCnt="11" custScaleX="122937">
        <dgm:presLayoutVars>
          <dgm:chMax val="0"/>
          <dgm:bulletEnabled val="1"/>
        </dgm:presLayoutVars>
      </dgm:prSet>
      <dgm:spPr/>
      <dgm:t>
        <a:bodyPr/>
        <a:lstStyle/>
        <a:p>
          <a:endParaRPr lang="es-MX"/>
        </a:p>
      </dgm:t>
    </dgm:pt>
    <dgm:pt modelId="{F013DB40-0D0D-4C49-B3EC-7EBD62F309CD}" type="pres">
      <dgm:prSet presAssocID="{710B43E6-FB19-4B2B-BDA7-9F0F481813BC}" presName="negativeSpace" presStyleCnt="0"/>
      <dgm:spPr/>
    </dgm:pt>
    <dgm:pt modelId="{32B53EFD-740C-49EC-8648-B29CFB1BE33F}" type="pres">
      <dgm:prSet presAssocID="{710B43E6-FB19-4B2B-BDA7-9F0F481813BC}" presName="childText" presStyleLbl="conFgAcc1" presStyleIdx="5" presStyleCnt="11">
        <dgm:presLayoutVars>
          <dgm:bulletEnabled val="1"/>
        </dgm:presLayoutVars>
      </dgm:prSet>
      <dgm:spPr>
        <a:noFill/>
      </dgm:spPr>
    </dgm:pt>
    <dgm:pt modelId="{4B045200-2CB2-4463-AE28-7A9D4602A298}" type="pres">
      <dgm:prSet presAssocID="{4BA53A34-4F41-4EFB-A43F-9B5906A67E45}" presName="spaceBetweenRectangles" presStyleCnt="0"/>
      <dgm:spPr/>
    </dgm:pt>
    <dgm:pt modelId="{1CE88303-DD89-45EB-B65F-88F6A00B14F8}" type="pres">
      <dgm:prSet presAssocID="{FD26D393-AA1B-43AB-928B-3EE96F3D4309}" presName="parentLin" presStyleCnt="0"/>
      <dgm:spPr/>
    </dgm:pt>
    <dgm:pt modelId="{83FE3683-0860-4CF5-BF09-B0CFE87A4049}" type="pres">
      <dgm:prSet presAssocID="{FD26D393-AA1B-43AB-928B-3EE96F3D4309}" presName="parentLeftMargin" presStyleLbl="node1" presStyleIdx="5" presStyleCnt="11"/>
      <dgm:spPr/>
      <dgm:t>
        <a:bodyPr/>
        <a:lstStyle/>
        <a:p>
          <a:endParaRPr lang="es-MX"/>
        </a:p>
      </dgm:t>
    </dgm:pt>
    <dgm:pt modelId="{8BDB5530-4352-4A6E-AFD7-ABE246B07FB3}" type="pres">
      <dgm:prSet presAssocID="{FD26D393-AA1B-43AB-928B-3EE96F3D4309}" presName="parentText" presStyleLbl="node1" presStyleIdx="6" presStyleCnt="11" custScaleX="122937">
        <dgm:presLayoutVars>
          <dgm:chMax val="0"/>
          <dgm:bulletEnabled val="1"/>
        </dgm:presLayoutVars>
      </dgm:prSet>
      <dgm:spPr/>
      <dgm:t>
        <a:bodyPr/>
        <a:lstStyle/>
        <a:p>
          <a:endParaRPr lang="es-MX"/>
        </a:p>
      </dgm:t>
    </dgm:pt>
    <dgm:pt modelId="{21CDBB6B-E3A3-44AF-8765-34B401B1B980}" type="pres">
      <dgm:prSet presAssocID="{FD26D393-AA1B-43AB-928B-3EE96F3D4309}" presName="negativeSpace" presStyleCnt="0"/>
      <dgm:spPr/>
    </dgm:pt>
    <dgm:pt modelId="{59C90478-23DC-49FE-AE11-EEDB3AFAB1DC}" type="pres">
      <dgm:prSet presAssocID="{FD26D393-AA1B-43AB-928B-3EE96F3D4309}" presName="childText" presStyleLbl="conFgAcc1" presStyleIdx="6" presStyleCnt="11">
        <dgm:presLayoutVars>
          <dgm:bulletEnabled val="1"/>
        </dgm:presLayoutVars>
      </dgm:prSet>
      <dgm:spPr/>
    </dgm:pt>
    <dgm:pt modelId="{1E5A4B62-9BA7-4422-A8F8-02B1CD70950C}" type="pres">
      <dgm:prSet presAssocID="{6AAF2ED0-0B85-41A2-9015-E577E13A8F87}" presName="spaceBetweenRectangles" presStyleCnt="0"/>
      <dgm:spPr/>
    </dgm:pt>
    <dgm:pt modelId="{316C22DE-D04D-4502-B924-B94EC31B747B}" type="pres">
      <dgm:prSet presAssocID="{8DFB4535-2DE7-4D18-A54E-7EB52B634E25}" presName="parentLin" presStyleCnt="0"/>
      <dgm:spPr/>
    </dgm:pt>
    <dgm:pt modelId="{AFD5EB2D-C7F7-4E6E-B549-8504B9A1CF72}" type="pres">
      <dgm:prSet presAssocID="{8DFB4535-2DE7-4D18-A54E-7EB52B634E25}" presName="parentLeftMargin" presStyleLbl="node1" presStyleIdx="6" presStyleCnt="11"/>
      <dgm:spPr/>
      <dgm:t>
        <a:bodyPr/>
        <a:lstStyle/>
        <a:p>
          <a:endParaRPr lang="es-MX"/>
        </a:p>
      </dgm:t>
    </dgm:pt>
    <dgm:pt modelId="{53BE3718-B799-4F33-906E-ABAD11205D79}" type="pres">
      <dgm:prSet presAssocID="{8DFB4535-2DE7-4D18-A54E-7EB52B634E25}" presName="parentText" presStyleLbl="node1" presStyleIdx="7" presStyleCnt="11" custScaleX="122937">
        <dgm:presLayoutVars>
          <dgm:chMax val="0"/>
          <dgm:bulletEnabled val="1"/>
        </dgm:presLayoutVars>
      </dgm:prSet>
      <dgm:spPr/>
      <dgm:t>
        <a:bodyPr/>
        <a:lstStyle/>
        <a:p>
          <a:endParaRPr lang="es-MX"/>
        </a:p>
      </dgm:t>
    </dgm:pt>
    <dgm:pt modelId="{7509768C-D916-4C0E-91B7-D4926547FE05}" type="pres">
      <dgm:prSet presAssocID="{8DFB4535-2DE7-4D18-A54E-7EB52B634E25}" presName="negativeSpace" presStyleCnt="0"/>
      <dgm:spPr/>
    </dgm:pt>
    <dgm:pt modelId="{DF6D254A-B9BF-4A79-AE70-F0D733D3A20D}" type="pres">
      <dgm:prSet presAssocID="{8DFB4535-2DE7-4D18-A54E-7EB52B634E25}" presName="childText" presStyleLbl="conFgAcc1" presStyleIdx="7" presStyleCnt="11">
        <dgm:presLayoutVars>
          <dgm:bulletEnabled val="1"/>
        </dgm:presLayoutVars>
      </dgm:prSet>
      <dgm:spPr/>
    </dgm:pt>
    <dgm:pt modelId="{11F1E17D-5E6A-4B96-B20F-F4BD0A42D590}" type="pres">
      <dgm:prSet presAssocID="{379A1655-BAF4-4E19-BB03-561D7DCDF039}" presName="spaceBetweenRectangles" presStyleCnt="0"/>
      <dgm:spPr/>
    </dgm:pt>
    <dgm:pt modelId="{2B39FD77-4E63-4B0D-88AB-FEC0A17B34EC}" type="pres">
      <dgm:prSet presAssocID="{761B7514-1D66-4E73-B120-B886766F5E78}" presName="parentLin" presStyleCnt="0"/>
      <dgm:spPr/>
    </dgm:pt>
    <dgm:pt modelId="{D36FAF24-BBB5-48C9-8126-49158358FE86}" type="pres">
      <dgm:prSet presAssocID="{761B7514-1D66-4E73-B120-B886766F5E78}" presName="parentLeftMargin" presStyleLbl="node1" presStyleIdx="7" presStyleCnt="11"/>
      <dgm:spPr/>
      <dgm:t>
        <a:bodyPr/>
        <a:lstStyle/>
        <a:p>
          <a:endParaRPr lang="es-MX"/>
        </a:p>
      </dgm:t>
    </dgm:pt>
    <dgm:pt modelId="{36C35819-2131-42DD-9BBD-496E63CADEFE}" type="pres">
      <dgm:prSet presAssocID="{761B7514-1D66-4E73-B120-B886766F5E78}" presName="parentText" presStyleLbl="node1" presStyleIdx="8" presStyleCnt="11" custScaleX="122937">
        <dgm:presLayoutVars>
          <dgm:chMax val="0"/>
          <dgm:bulletEnabled val="1"/>
        </dgm:presLayoutVars>
      </dgm:prSet>
      <dgm:spPr/>
      <dgm:t>
        <a:bodyPr/>
        <a:lstStyle/>
        <a:p>
          <a:endParaRPr lang="es-MX"/>
        </a:p>
      </dgm:t>
    </dgm:pt>
    <dgm:pt modelId="{3954DCD9-F3B7-4FE2-9729-90593961BA01}" type="pres">
      <dgm:prSet presAssocID="{761B7514-1D66-4E73-B120-B886766F5E78}" presName="negativeSpace" presStyleCnt="0"/>
      <dgm:spPr/>
    </dgm:pt>
    <dgm:pt modelId="{D5AF7CEF-0EB7-43B2-BF90-0CB41D3031A3}" type="pres">
      <dgm:prSet presAssocID="{761B7514-1D66-4E73-B120-B886766F5E78}" presName="childText" presStyleLbl="conFgAcc1" presStyleIdx="8" presStyleCnt="11">
        <dgm:presLayoutVars>
          <dgm:bulletEnabled val="1"/>
        </dgm:presLayoutVars>
      </dgm:prSet>
      <dgm:spPr/>
    </dgm:pt>
    <dgm:pt modelId="{6EAF96C3-503D-43DC-AB19-6ECF1CD3E6DB}" type="pres">
      <dgm:prSet presAssocID="{4B7512FE-F0FB-4EDB-B61C-561BFC6AED2E}" presName="spaceBetweenRectangles" presStyleCnt="0"/>
      <dgm:spPr/>
    </dgm:pt>
    <dgm:pt modelId="{639AB1B3-765A-49A3-A62E-649D520ECD46}" type="pres">
      <dgm:prSet presAssocID="{DFA6C4B1-65A2-4C87-B96C-47D5CDAFCEE9}" presName="parentLin" presStyleCnt="0"/>
      <dgm:spPr/>
    </dgm:pt>
    <dgm:pt modelId="{0391475C-3A5B-4C70-8731-7EDF12B361E1}" type="pres">
      <dgm:prSet presAssocID="{DFA6C4B1-65A2-4C87-B96C-47D5CDAFCEE9}" presName="parentLeftMargin" presStyleLbl="node1" presStyleIdx="8" presStyleCnt="11"/>
      <dgm:spPr/>
      <dgm:t>
        <a:bodyPr/>
        <a:lstStyle/>
        <a:p>
          <a:endParaRPr lang="es-MX"/>
        </a:p>
      </dgm:t>
    </dgm:pt>
    <dgm:pt modelId="{23F58413-A477-4ECC-A42C-772B1A11F111}" type="pres">
      <dgm:prSet presAssocID="{DFA6C4B1-65A2-4C87-B96C-47D5CDAFCEE9}" presName="parentText" presStyleLbl="node1" presStyleIdx="9" presStyleCnt="11" custScaleX="122937">
        <dgm:presLayoutVars>
          <dgm:chMax val="0"/>
          <dgm:bulletEnabled val="1"/>
        </dgm:presLayoutVars>
      </dgm:prSet>
      <dgm:spPr/>
      <dgm:t>
        <a:bodyPr/>
        <a:lstStyle/>
        <a:p>
          <a:endParaRPr lang="es-MX"/>
        </a:p>
      </dgm:t>
    </dgm:pt>
    <dgm:pt modelId="{44E1714C-1249-4BD8-A1DB-EBF0E4ADE883}" type="pres">
      <dgm:prSet presAssocID="{DFA6C4B1-65A2-4C87-B96C-47D5CDAFCEE9}" presName="negativeSpace" presStyleCnt="0"/>
      <dgm:spPr/>
    </dgm:pt>
    <dgm:pt modelId="{3B001360-83E8-432C-9044-C8E3639698A9}" type="pres">
      <dgm:prSet presAssocID="{DFA6C4B1-65A2-4C87-B96C-47D5CDAFCEE9}" presName="childText" presStyleLbl="conFgAcc1" presStyleIdx="9" presStyleCnt="11">
        <dgm:presLayoutVars>
          <dgm:bulletEnabled val="1"/>
        </dgm:presLayoutVars>
      </dgm:prSet>
      <dgm:spPr/>
    </dgm:pt>
    <dgm:pt modelId="{78C70A51-E609-4853-A64B-5C658AE44705}" type="pres">
      <dgm:prSet presAssocID="{AB1716FD-13F3-46D3-B954-AB8543487683}" presName="spaceBetweenRectangles" presStyleCnt="0"/>
      <dgm:spPr/>
    </dgm:pt>
    <dgm:pt modelId="{15556CDF-8888-4D61-BD44-0B42EE3CA3A0}" type="pres">
      <dgm:prSet presAssocID="{FD2F6353-3714-476B-A44E-78837E63D0B3}" presName="parentLin" presStyleCnt="0"/>
      <dgm:spPr/>
    </dgm:pt>
    <dgm:pt modelId="{689EA889-48C4-4BF0-B5C8-77E9AFAA9158}" type="pres">
      <dgm:prSet presAssocID="{FD2F6353-3714-476B-A44E-78837E63D0B3}" presName="parentLeftMargin" presStyleLbl="node1" presStyleIdx="9" presStyleCnt="11"/>
      <dgm:spPr/>
      <dgm:t>
        <a:bodyPr/>
        <a:lstStyle/>
        <a:p>
          <a:endParaRPr lang="es-MX"/>
        </a:p>
      </dgm:t>
    </dgm:pt>
    <dgm:pt modelId="{769B28D1-7377-4098-95BA-FD47089094FC}" type="pres">
      <dgm:prSet presAssocID="{FD2F6353-3714-476B-A44E-78837E63D0B3}" presName="parentText" presStyleLbl="node1" presStyleIdx="10" presStyleCnt="11" custScaleX="122937">
        <dgm:presLayoutVars>
          <dgm:chMax val="0"/>
          <dgm:bulletEnabled val="1"/>
        </dgm:presLayoutVars>
      </dgm:prSet>
      <dgm:spPr/>
      <dgm:t>
        <a:bodyPr/>
        <a:lstStyle/>
        <a:p>
          <a:endParaRPr lang="es-MX"/>
        </a:p>
      </dgm:t>
    </dgm:pt>
    <dgm:pt modelId="{426FCA1F-4A97-4FFD-9BF7-1DAB92BB19A8}" type="pres">
      <dgm:prSet presAssocID="{FD2F6353-3714-476B-A44E-78837E63D0B3}" presName="negativeSpace" presStyleCnt="0"/>
      <dgm:spPr/>
    </dgm:pt>
    <dgm:pt modelId="{5BD7E9B6-552F-4D6F-A553-3E5887F4F82C}" type="pres">
      <dgm:prSet presAssocID="{FD2F6353-3714-476B-A44E-78837E63D0B3}" presName="childText" presStyleLbl="conFgAcc1" presStyleIdx="10" presStyleCnt="11">
        <dgm:presLayoutVars>
          <dgm:bulletEnabled val="1"/>
        </dgm:presLayoutVars>
      </dgm:prSet>
      <dgm:spPr/>
    </dgm:pt>
  </dgm:ptLst>
  <dgm:cxnLst>
    <dgm:cxn modelId="{14C905E4-4364-49D2-90ED-E1903D2A3C86}" type="presOf" srcId="{3F5F4958-A990-4861-AB3D-E889CFE432A2}" destId="{134D215D-2938-4DE8-8F97-554447BC2F23}" srcOrd="0" destOrd="0" presId="urn:microsoft.com/office/officeart/2005/8/layout/list1"/>
    <dgm:cxn modelId="{C5BFC3AE-CF35-4DE2-8844-9ADD5011EAEF}" type="presOf" srcId="{FD2F6353-3714-476B-A44E-78837E63D0B3}" destId="{769B28D1-7377-4098-95BA-FD47089094FC}" srcOrd="1" destOrd="0" presId="urn:microsoft.com/office/officeart/2005/8/layout/list1"/>
    <dgm:cxn modelId="{72C29954-E65A-4485-962D-E913BC36C43D}" type="presOf" srcId="{8DFB4535-2DE7-4D18-A54E-7EB52B634E25}" destId="{53BE3718-B799-4F33-906E-ABAD11205D79}" srcOrd="1" destOrd="0" presId="urn:microsoft.com/office/officeart/2005/8/layout/list1"/>
    <dgm:cxn modelId="{A6A62390-81B8-45FA-81C4-4FF9BD9B39C1}" srcId="{3F5F4958-A990-4861-AB3D-E889CFE432A2}" destId="{761B7514-1D66-4E73-B120-B886766F5E78}" srcOrd="8" destOrd="0" parTransId="{A172D263-FC07-41B7-B617-06A16C051BE0}" sibTransId="{4B7512FE-F0FB-4EDB-B61C-561BFC6AED2E}"/>
    <dgm:cxn modelId="{ADC36B81-4E0B-4E08-8D38-EBE65B96FAF6}" type="presOf" srcId="{3CDD4194-3D4D-4262-B520-85574AC42B03}" destId="{3FEE2FF3-914E-4130-8FEB-6508143A4BAD}" srcOrd="1" destOrd="0" presId="urn:microsoft.com/office/officeart/2005/8/layout/list1"/>
    <dgm:cxn modelId="{3EFEBFEE-E5FA-426B-8EE2-BB14C1B6E0D4}" type="presOf" srcId="{761B7514-1D66-4E73-B120-B886766F5E78}" destId="{36C35819-2131-42DD-9BBD-496E63CADEFE}" srcOrd="1" destOrd="0" presId="urn:microsoft.com/office/officeart/2005/8/layout/list1"/>
    <dgm:cxn modelId="{BE9A6B15-5B63-4037-BB02-82C71F39DBD6}" type="presOf" srcId="{E24EB412-0EE7-4721-BD93-95697C050B78}" destId="{D46149CC-4F7F-4139-AD1B-98F5C1B968C7}" srcOrd="1" destOrd="0" presId="urn:microsoft.com/office/officeart/2005/8/layout/list1"/>
    <dgm:cxn modelId="{49B6F036-4EBB-4D59-8130-A67141D04CB7}" type="presOf" srcId="{89B4ABAB-1F23-4FCF-BDC2-05532B68808B}" destId="{1F5CDF44-47B2-493D-AA2A-BFF69766FF58}" srcOrd="1" destOrd="0" presId="urn:microsoft.com/office/officeart/2005/8/layout/list1"/>
    <dgm:cxn modelId="{0611424A-0ADC-447B-A65F-1E143F26E761}" type="presOf" srcId="{FD2F6353-3714-476B-A44E-78837E63D0B3}" destId="{689EA889-48C4-4BF0-B5C8-77E9AFAA9158}" srcOrd="0" destOrd="0" presId="urn:microsoft.com/office/officeart/2005/8/layout/list1"/>
    <dgm:cxn modelId="{96E691D2-10C9-4E35-8994-7AEB60EB8D05}" type="presOf" srcId="{E24EB412-0EE7-4721-BD93-95697C050B78}" destId="{E9DCCE98-2287-4A93-A798-FA29E843FDCD}" srcOrd="0" destOrd="0" presId="urn:microsoft.com/office/officeart/2005/8/layout/list1"/>
    <dgm:cxn modelId="{D0637E1A-DD68-4A29-951B-49EFAF1171C7}" srcId="{3F5F4958-A990-4861-AB3D-E889CFE432A2}" destId="{710B43E6-FB19-4B2B-BDA7-9F0F481813BC}" srcOrd="5" destOrd="0" parTransId="{40A2FBD4-7299-4487-8E21-48C76998E4A2}" sibTransId="{4BA53A34-4F41-4EFB-A43F-9B5906A67E45}"/>
    <dgm:cxn modelId="{0ACB1A93-FFCF-4A1F-88BF-5AE6D9AAF2B2}" type="presOf" srcId="{710B43E6-FB19-4B2B-BDA7-9F0F481813BC}" destId="{331B6F02-3B0C-4E6A-9B89-7A1305899C0A}" srcOrd="0" destOrd="0" presId="urn:microsoft.com/office/officeart/2005/8/layout/list1"/>
    <dgm:cxn modelId="{227AB1AE-249C-42F7-BF62-BE18C1EA4202}" srcId="{3F5F4958-A990-4861-AB3D-E889CFE432A2}" destId="{FD2F6353-3714-476B-A44E-78837E63D0B3}" srcOrd="10" destOrd="0" parTransId="{6F4628ED-E4AB-4AA0-B44A-7C8270041774}" sibTransId="{CE15D1BA-406D-4920-8DAD-5F1504CA0FFF}"/>
    <dgm:cxn modelId="{4742C0BA-BB75-4563-877F-3A999815B833}" type="presOf" srcId="{FD26D393-AA1B-43AB-928B-3EE96F3D4309}" destId="{83FE3683-0860-4CF5-BF09-B0CFE87A4049}" srcOrd="0" destOrd="0" presId="urn:microsoft.com/office/officeart/2005/8/layout/list1"/>
    <dgm:cxn modelId="{FE9C0D6D-C752-4607-B04F-B39271EEF5BC}" type="presOf" srcId="{C7AFB34F-AA9B-462C-9318-0F61426C9BE1}" destId="{886B1B73-DE00-499D-BBEA-27BE4F46E6B6}" srcOrd="0" destOrd="0" presId="urn:microsoft.com/office/officeart/2005/8/layout/list1"/>
    <dgm:cxn modelId="{D5FA6E0E-6316-4A10-8332-AD883E244418}" type="presOf" srcId="{FD26D393-AA1B-43AB-928B-3EE96F3D4309}" destId="{8BDB5530-4352-4A6E-AFD7-ABE246B07FB3}" srcOrd="1" destOrd="0" presId="urn:microsoft.com/office/officeart/2005/8/layout/list1"/>
    <dgm:cxn modelId="{A72EA75A-42E4-4486-AC50-625401F35744}" type="presOf" srcId="{710B43E6-FB19-4B2B-BDA7-9F0F481813BC}" destId="{79B580BE-311E-4B0C-A328-9D1F807611B9}" srcOrd="1" destOrd="0" presId="urn:microsoft.com/office/officeart/2005/8/layout/list1"/>
    <dgm:cxn modelId="{92667927-C396-40E8-835B-DC90C67A2FED}" type="presOf" srcId="{89B4ABAB-1F23-4FCF-BDC2-05532B68808B}" destId="{B9148482-76A9-499B-BB58-8CF2829AD716}" srcOrd="0" destOrd="0" presId="urn:microsoft.com/office/officeart/2005/8/layout/list1"/>
    <dgm:cxn modelId="{1A0EC836-CC23-4A4F-B9AC-CB179BF26037}" type="presOf" srcId="{8DFB4535-2DE7-4D18-A54E-7EB52B634E25}" destId="{AFD5EB2D-C7F7-4E6E-B549-8504B9A1CF72}" srcOrd="0" destOrd="0" presId="urn:microsoft.com/office/officeart/2005/8/layout/list1"/>
    <dgm:cxn modelId="{5022B78D-4E32-4CEE-B35C-3C2EE56DCB95}" srcId="{3F5F4958-A990-4861-AB3D-E889CFE432A2}" destId="{89B4ABAB-1F23-4FCF-BDC2-05532B68808B}" srcOrd="0" destOrd="0" parTransId="{30D0A0F7-7C03-4307-9D50-08049AA7D7A8}" sibTransId="{96511F6F-2DEB-4D48-A428-45E5D393ABA5}"/>
    <dgm:cxn modelId="{35021039-ACCD-4194-ACB8-8CF1DEDB293C}" srcId="{3F5F4958-A990-4861-AB3D-E889CFE432A2}" destId="{D624DA01-B161-4228-97EA-34BC4BCB40FA}" srcOrd="1" destOrd="0" parTransId="{3E791385-C161-4A24-BFFE-74D8207F6676}" sibTransId="{2C060A07-6C3C-49B4-9B73-EEF33DDE5CCC}"/>
    <dgm:cxn modelId="{77A9C2FF-AF1C-4231-AB79-189A10160813}" srcId="{3F5F4958-A990-4861-AB3D-E889CFE432A2}" destId="{DFA6C4B1-65A2-4C87-B96C-47D5CDAFCEE9}" srcOrd="9" destOrd="0" parTransId="{81629FB2-96F1-4153-9BF0-5A59A782B87F}" sibTransId="{AB1716FD-13F3-46D3-B954-AB8543487683}"/>
    <dgm:cxn modelId="{78CFD072-CC4E-4E51-A069-6D62F8149C3F}" type="presOf" srcId="{3CDD4194-3D4D-4262-B520-85574AC42B03}" destId="{A39AECEE-ABED-40EB-AB09-4F55AE0678F0}" srcOrd="0" destOrd="0" presId="urn:microsoft.com/office/officeart/2005/8/layout/list1"/>
    <dgm:cxn modelId="{CF4006E0-0597-4CDD-95E4-EAC92D9751B3}" type="presOf" srcId="{761B7514-1D66-4E73-B120-B886766F5E78}" destId="{D36FAF24-BBB5-48C9-8126-49158358FE86}" srcOrd="0" destOrd="0" presId="urn:microsoft.com/office/officeart/2005/8/layout/list1"/>
    <dgm:cxn modelId="{3ACF6111-CEBF-4ED5-92AB-14519B4F0497}" srcId="{3F5F4958-A990-4861-AB3D-E889CFE432A2}" destId="{C7AFB34F-AA9B-462C-9318-0F61426C9BE1}" srcOrd="3" destOrd="0" parTransId="{CCB7BDF7-3990-425D-A5A6-A741071D41B6}" sibTransId="{FDD79CE1-39D8-459D-8525-033AA798A6CC}"/>
    <dgm:cxn modelId="{EBB4ED3B-E759-448F-B1AD-C5AC1F5D908B}" type="presOf" srcId="{DFA6C4B1-65A2-4C87-B96C-47D5CDAFCEE9}" destId="{23F58413-A477-4ECC-A42C-772B1A11F111}" srcOrd="1" destOrd="0" presId="urn:microsoft.com/office/officeart/2005/8/layout/list1"/>
    <dgm:cxn modelId="{FADB8CA2-3C46-42E6-BE6E-6D9E9079987F}" srcId="{3F5F4958-A990-4861-AB3D-E889CFE432A2}" destId="{3CDD4194-3D4D-4262-B520-85574AC42B03}" srcOrd="4" destOrd="0" parTransId="{F73F4175-ED62-437B-B804-6E40D98BAFBF}" sibTransId="{E2D4006D-F23E-44E1-9EFA-0EC8C2D57D72}"/>
    <dgm:cxn modelId="{4EEB738A-48D8-4B2D-AA5D-06C580B88043}" srcId="{3F5F4958-A990-4861-AB3D-E889CFE432A2}" destId="{FD26D393-AA1B-43AB-928B-3EE96F3D4309}" srcOrd="6" destOrd="0" parTransId="{1CD9D753-0EDA-428D-9CB7-3C8C0532A721}" sibTransId="{6AAF2ED0-0B85-41A2-9015-E577E13A8F87}"/>
    <dgm:cxn modelId="{A03D9F63-4E1D-4DD1-AA3B-137F9DD29139}" srcId="{3F5F4958-A990-4861-AB3D-E889CFE432A2}" destId="{8DFB4535-2DE7-4D18-A54E-7EB52B634E25}" srcOrd="7" destOrd="0" parTransId="{5E01EECF-D9AE-4C70-A557-C451061EDA6C}" sibTransId="{379A1655-BAF4-4E19-BB03-561D7DCDF039}"/>
    <dgm:cxn modelId="{8A762013-5EB7-4AE0-9A99-64E39F2B3BCA}" srcId="{3F5F4958-A990-4861-AB3D-E889CFE432A2}" destId="{E24EB412-0EE7-4721-BD93-95697C050B78}" srcOrd="2" destOrd="0" parTransId="{955FFE49-007F-4799-AE61-C15E3883ECBA}" sibTransId="{7A9AAB72-AF98-4504-829C-82E79F4742AF}"/>
    <dgm:cxn modelId="{572A0C64-5684-4908-A752-C7E1B46398B8}" type="presOf" srcId="{DFA6C4B1-65A2-4C87-B96C-47D5CDAFCEE9}" destId="{0391475C-3A5B-4C70-8731-7EDF12B361E1}" srcOrd="0" destOrd="0" presId="urn:microsoft.com/office/officeart/2005/8/layout/list1"/>
    <dgm:cxn modelId="{A11DE1EF-47AB-45A9-8A52-3117BB36D2CD}" type="presOf" srcId="{C7AFB34F-AA9B-462C-9318-0F61426C9BE1}" destId="{9B1BBA4C-46AA-404B-9067-2484F4D5E887}" srcOrd="1" destOrd="0" presId="urn:microsoft.com/office/officeart/2005/8/layout/list1"/>
    <dgm:cxn modelId="{C2EB084F-3237-4B14-9826-680E155B1CFB}" type="presOf" srcId="{D624DA01-B161-4228-97EA-34BC4BCB40FA}" destId="{9C7575AD-0E45-4C6C-8A95-9F4E217F8B34}" srcOrd="0" destOrd="0" presId="urn:microsoft.com/office/officeart/2005/8/layout/list1"/>
    <dgm:cxn modelId="{30AEE0B2-5126-4880-A32F-9F5F35E44A5E}" type="presOf" srcId="{D624DA01-B161-4228-97EA-34BC4BCB40FA}" destId="{D44EFB72-FBD7-41C3-80C9-0D848D18C316}" srcOrd="1" destOrd="0" presId="urn:microsoft.com/office/officeart/2005/8/layout/list1"/>
    <dgm:cxn modelId="{B0435107-68DC-4E63-8157-12738C84BEE7}" type="presParOf" srcId="{134D215D-2938-4DE8-8F97-554447BC2F23}" destId="{85F16210-EBAD-4E8E-956C-AEFF1156B63D}" srcOrd="0" destOrd="0" presId="urn:microsoft.com/office/officeart/2005/8/layout/list1"/>
    <dgm:cxn modelId="{91A8088C-1B31-4A97-B3E3-B697DB408F7F}" type="presParOf" srcId="{85F16210-EBAD-4E8E-956C-AEFF1156B63D}" destId="{B9148482-76A9-499B-BB58-8CF2829AD716}" srcOrd="0" destOrd="0" presId="urn:microsoft.com/office/officeart/2005/8/layout/list1"/>
    <dgm:cxn modelId="{08720D39-5237-43D0-923F-FE3A7C342549}" type="presParOf" srcId="{85F16210-EBAD-4E8E-956C-AEFF1156B63D}" destId="{1F5CDF44-47B2-493D-AA2A-BFF69766FF58}" srcOrd="1" destOrd="0" presId="urn:microsoft.com/office/officeart/2005/8/layout/list1"/>
    <dgm:cxn modelId="{D4802439-6536-44E0-8F71-08E88A3C399D}" type="presParOf" srcId="{134D215D-2938-4DE8-8F97-554447BC2F23}" destId="{BE4C1A68-4AB0-4466-AE66-D61280F57444}" srcOrd="1" destOrd="0" presId="urn:microsoft.com/office/officeart/2005/8/layout/list1"/>
    <dgm:cxn modelId="{D6FD1EE0-B4B6-4974-A01C-10247A836409}" type="presParOf" srcId="{134D215D-2938-4DE8-8F97-554447BC2F23}" destId="{29584AE7-29BB-46E4-8BC1-91EA65AD59BC}" srcOrd="2" destOrd="0" presId="urn:microsoft.com/office/officeart/2005/8/layout/list1"/>
    <dgm:cxn modelId="{411C8959-343C-49E9-96A8-724B6163F506}" type="presParOf" srcId="{134D215D-2938-4DE8-8F97-554447BC2F23}" destId="{343D0CD4-135F-4783-9098-15A25E35891D}" srcOrd="3" destOrd="0" presId="urn:microsoft.com/office/officeart/2005/8/layout/list1"/>
    <dgm:cxn modelId="{F36B010B-23E2-4135-83E0-86209A47EE22}" type="presParOf" srcId="{134D215D-2938-4DE8-8F97-554447BC2F23}" destId="{B3F507D5-85AA-42B7-ACE9-22FB48773878}" srcOrd="4" destOrd="0" presId="urn:microsoft.com/office/officeart/2005/8/layout/list1"/>
    <dgm:cxn modelId="{98C271EC-80CF-410D-B066-71F930ED90E0}" type="presParOf" srcId="{B3F507D5-85AA-42B7-ACE9-22FB48773878}" destId="{9C7575AD-0E45-4C6C-8A95-9F4E217F8B34}" srcOrd="0" destOrd="0" presId="urn:microsoft.com/office/officeart/2005/8/layout/list1"/>
    <dgm:cxn modelId="{7EC76076-F3EE-4558-9244-4E50BFEBA71A}" type="presParOf" srcId="{B3F507D5-85AA-42B7-ACE9-22FB48773878}" destId="{D44EFB72-FBD7-41C3-80C9-0D848D18C316}" srcOrd="1" destOrd="0" presId="urn:microsoft.com/office/officeart/2005/8/layout/list1"/>
    <dgm:cxn modelId="{E3F99BCC-EE4C-476B-B782-1E6C117B225B}" type="presParOf" srcId="{134D215D-2938-4DE8-8F97-554447BC2F23}" destId="{B665C61B-BF7A-4A5E-9FE7-6E52C6B292CB}" srcOrd="5" destOrd="0" presId="urn:microsoft.com/office/officeart/2005/8/layout/list1"/>
    <dgm:cxn modelId="{17D95C62-4A74-4395-A814-B94A79177126}" type="presParOf" srcId="{134D215D-2938-4DE8-8F97-554447BC2F23}" destId="{70D05C19-DD12-4C28-ABC4-1F575E02E93D}" srcOrd="6" destOrd="0" presId="urn:microsoft.com/office/officeart/2005/8/layout/list1"/>
    <dgm:cxn modelId="{1E987D9D-A287-43AA-A19D-C59970BDEFC9}" type="presParOf" srcId="{134D215D-2938-4DE8-8F97-554447BC2F23}" destId="{54B020C0-ED29-460F-8E24-AE6CAB0EDF93}" srcOrd="7" destOrd="0" presId="urn:microsoft.com/office/officeart/2005/8/layout/list1"/>
    <dgm:cxn modelId="{F425E5EA-7B1E-4942-A834-1B91428544AF}" type="presParOf" srcId="{134D215D-2938-4DE8-8F97-554447BC2F23}" destId="{0BA71BF0-C2B2-47F5-AD31-AF7EF0F23AC4}" srcOrd="8" destOrd="0" presId="urn:microsoft.com/office/officeart/2005/8/layout/list1"/>
    <dgm:cxn modelId="{6493EB07-BDE7-48D5-9ECE-89FC1A9071D5}" type="presParOf" srcId="{0BA71BF0-C2B2-47F5-AD31-AF7EF0F23AC4}" destId="{E9DCCE98-2287-4A93-A798-FA29E843FDCD}" srcOrd="0" destOrd="0" presId="urn:microsoft.com/office/officeart/2005/8/layout/list1"/>
    <dgm:cxn modelId="{D7F1A9CA-4531-4AD1-AD96-2A064D427589}" type="presParOf" srcId="{0BA71BF0-C2B2-47F5-AD31-AF7EF0F23AC4}" destId="{D46149CC-4F7F-4139-AD1B-98F5C1B968C7}" srcOrd="1" destOrd="0" presId="urn:microsoft.com/office/officeart/2005/8/layout/list1"/>
    <dgm:cxn modelId="{7FB003C4-7F41-41B6-A5A8-3C9E5E5340CC}" type="presParOf" srcId="{134D215D-2938-4DE8-8F97-554447BC2F23}" destId="{22732A6E-4E7C-46E9-90F5-F96C8E06E96C}" srcOrd="9" destOrd="0" presId="urn:microsoft.com/office/officeart/2005/8/layout/list1"/>
    <dgm:cxn modelId="{DB8E3694-4A82-432C-A116-D4976AF98182}" type="presParOf" srcId="{134D215D-2938-4DE8-8F97-554447BC2F23}" destId="{EC87811A-AF4F-40C9-930D-337408816349}" srcOrd="10" destOrd="0" presId="urn:microsoft.com/office/officeart/2005/8/layout/list1"/>
    <dgm:cxn modelId="{FEC00264-FD0B-4A24-92D0-DC2063C9107F}" type="presParOf" srcId="{134D215D-2938-4DE8-8F97-554447BC2F23}" destId="{2662FB73-C277-4FF9-BFAE-9489F78F9AAA}" srcOrd="11" destOrd="0" presId="urn:microsoft.com/office/officeart/2005/8/layout/list1"/>
    <dgm:cxn modelId="{19229F96-52E4-49E4-B429-EE0AADE146D1}" type="presParOf" srcId="{134D215D-2938-4DE8-8F97-554447BC2F23}" destId="{0393D290-273F-484B-957C-8C47D4F381BE}" srcOrd="12" destOrd="0" presId="urn:microsoft.com/office/officeart/2005/8/layout/list1"/>
    <dgm:cxn modelId="{3892842D-F399-4C51-803F-049C4003A341}" type="presParOf" srcId="{0393D290-273F-484B-957C-8C47D4F381BE}" destId="{886B1B73-DE00-499D-BBEA-27BE4F46E6B6}" srcOrd="0" destOrd="0" presId="urn:microsoft.com/office/officeart/2005/8/layout/list1"/>
    <dgm:cxn modelId="{F2B27F61-AB33-4B3B-AB64-70035202FC1C}" type="presParOf" srcId="{0393D290-273F-484B-957C-8C47D4F381BE}" destId="{9B1BBA4C-46AA-404B-9067-2484F4D5E887}" srcOrd="1" destOrd="0" presId="urn:microsoft.com/office/officeart/2005/8/layout/list1"/>
    <dgm:cxn modelId="{DD3787B9-9C0F-4737-BF63-2BA397C3916B}" type="presParOf" srcId="{134D215D-2938-4DE8-8F97-554447BC2F23}" destId="{23E83A5F-705A-4F34-9407-E5B0072C1C89}" srcOrd="13" destOrd="0" presId="urn:microsoft.com/office/officeart/2005/8/layout/list1"/>
    <dgm:cxn modelId="{9F2A9FB6-62EE-48E8-BFE9-ADDF49913686}" type="presParOf" srcId="{134D215D-2938-4DE8-8F97-554447BC2F23}" destId="{9CF16336-3348-4D51-8912-B2D59A3694FC}" srcOrd="14" destOrd="0" presId="urn:microsoft.com/office/officeart/2005/8/layout/list1"/>
    <dgm:cxn modelId="{FC04BA30-E965-4DC6-8751-ED1FE75BA5FB}" type="presParOf" srcId="{134D215D-2938-4DE8-8F97-554447BC2F23}" destId="{6021CE98-562A-40E9-89F8-3313450FE8DF}" srcOrd="15" destOrd="0" presId="urn:microsoft.com/office/officeart/2005/8/layout/list1"/>
    <dgm:cxn modelId="{316C1B9D-07A9-40D6-845D-EE743EDB0780}" type="presParOf" srcId="{134D215D-2938-4DE8-8F97-554447BC2F23}" destId="{90E26DB1-FFCA-4F55-869D-D7FD693B2D4A}" srcOrd="16" destOrd="0" presId="urn:microsoft.com/office/officeart/2005/8/layout/list1"/>
    <dgm:cxn modelId="{E7888C85-CC6F-4E4E-8267-20C712F606F7}" type="presParOf" srcId="{90E26DB1-FFCA-4F55-869D-D7FD693B2D4A}" destId="{A39AECEE-ABED-40EB-AB09-4F55AE0678F0}" srcOrd="0" destOrd="0" presId="urn:microsoft.com/office/officeart/2005/8/layout/list1"/>
    <dgm:cxn modelId="{FE17CC91-1DE3-47A2-B100-E007FBABF945}" type="presParOf" srcId="{90E26DB1-FFCA-4F55-869D-D7FD693B2D4A}" destId="{3FEE2FF3-914E-4130-8FEB-6508143A4BAD}" srcOrd="1" destOrd="0" presId="urn:microsoft.com/office/officeart/2005/8/layout/list1"/>
    <dgm:cxn modelId="{082E2121-DD1D-4F28-B6D2-338BF9ECB561}" type="presParOf" srcId="{134D215D-2938-4DE8-8F97-554447BC2F23}" destId="{24858B5D-94C9-4392-BE6C-85F8B5DD2A04}" srcOrd="17" destOrd="0" presId="urn:microsoft.com/office/officeart/2005/8/layout/list1"/>
    <dgm:cxn modelId="{CDA896DC-7D29-488D-BF53-4E7118987E1F}" type="presParOf" srcId="{134D215D-2938-4DE8-8F97-554447BC2F23}" destId="{417619C7-A021-414F-BF43-0539828FBCC4}" srcOrd="18" destOrd="0" presId="urn:microsoft.com/office/officeart/2005/8/layout/list1"/>
    <dgm:cxn modelId="{055BF67B-1F95-4685-B5AF-7874B3E0E6E3}" type="presParOf" srcId="{134D215D-2938-4DE8-8F97-554447BC2F23}" destId="{7AC71C1F-1E8F-448E-9F61-B651F3A7D0AE}" srcOrd="19" destOrd="0" presId="urn:microsoft.com/office/officeart/2005/8/layout/list1"/>
    <dgm:cxn modelId="{77A2F0DC-1212-4A61-AAC1-47F8EAE166EB}" type="presParOf" srcId="{134D215D-2938-4DE8-8F97-554447BC2F23}" destId="{05209A80-4F76-4312-99C0-B58EDF0543F1}" srcOrd="20" destOrd="0" presId="urn:microsoft.com/office/officeart/2005/8/layout/list1"/>
    <dgm:cxn modelId="{29381330-287C-4DCC-9358-EAFBA31C77DC}" type="presParOf" srcId="{05209A80-4F76-4312-99C0-B58EDF0543F1}" destId="{331B6F02-3B0C-4E6A-9B89-7A1305899C0A}" srcOrd="0" destOrd="0" presId="urn:microsoft.com/office/officeart/2005/8/layout/list1"/>
    <dgm:cxn modelId="{5CD6C559-7946-40E9-B775-C1DBFD95BB15}" type="presParOf" srcId="{05209A80-4F76-4312-99C0-B58EDF0543F1}" destId="{79B580BE-311E-4B0C-A328-9D1F807611B9}" srcOrd="1" destOrd="0" presId="urn:microsoft.com/office/officeart/2005/8/layout/list1"/>
    <dgm:cxn modelId="{3021900F-01DF-4A6D-B3C4-C670FB25E5A3}" type="presParOf" srcId="{134D215D-2938-4DE8-8F97-554447BC2F23}" destId="{F013DB40-0D0D-4C49-B3EC-7EBD62F309CD}" srcOrd="21" destOrd="0" presId="urn:microsoft.com/office/officeart/2005/8/layout/list1"/>
    <dgm:cxn modelId="{C9E2AF1F-2A7D-4D6C-999D-6E2160AC32C8}" type="presParOf" srcId="{134D215D-2938-4DE8-8F97-554447BC2F23}" destId="{32B53EFD-740C-49EC-8648-B29CFB1BE33F}" srcOrd="22" destOrd="0" presId="urn:microsoft.com/office/officeart/2005/8/layout/list1"/>
    <dgm:cxn modelId="{6F015D5B-3168-4B71-B0C6-29F18921D9DF}" type="presParOf" srcId="{134D215D-2938-4DE8-8F97-554447BC2F23}" destId="{4B045200-2CB2-4463-AE28-7A9D4602A298}" srcOrd="23" destOrd="0" presId="urn:microsoft.com/office/officeart/2005/8/layout/list1"/>
    <dgm:cxn modelId="{C339406E-CBC0-4C44-B164-B4C865AE9925}" type="presParOf" srcId="{134D215D-2938-4DE8-8F97-554447BC2F23}" destId="{1CE88303-DD89-45EB-B65F-88F6A00B14F8}" srcOrd="24" destOrd="0" presId="urn:microsoft.com/office/officeart/2005/8/layout/list1"/>
    <dgm:cxn modelId="{B618ACA6-606E-402C-9C1A-600F6D7D7793}" type="presParOf" srcId="{1CE88303-DD89-45EB-B65F-88F6A00B14F8}" destId="{83FE3683-0860-4CF5-BF09-B0CFE87A4049}" srcOrd="0" destOrd="0" presId="urn:microsoft.com/office/officeart/2005/8/layout/list1"/>
    <dgm:cxn modelId="{9E5E7A4A-E87F-4364-924E-F7B7C7B1BF90}" type="presParOf" srcId="{1CE88303-DD89-45EB-B65F-88F6A00B14F8}" destId="{8BDB5530-4352-4A6E-AFD7-ABE246B07FB3}" srcOrd="1" destOrd="0" presId="urn:microsoft.com/office/officeart/2005/8/layout/list1"/>
    <dgm:cxn modelId="{E48D18F3-83F3-40EB-A636-69B735A7CD97}" type="presParOf" srcId="{134D215D-2938-4DE8-8F97-554447BC2F23}" destId="{21CDBB6B-E3A3-44AF-8765-34B401B1B980}" srcOrd="25" destOrd="0" presId="urn:microsoft.com/office/officeart/2005/8/layout/list1"/>
    <dgm:cxn modelId="{983B1D8F-062A-4EF9-B3D3-470FA86CD655}" type="presParOf" srcId="{134D215D-2938-4DE8-8F97-554447BC2F23}" destId="{59C90478-23DC-49FE-AE11-EEDB3AFAB1DC}" srcOrd="26" destOrd="0" presId="urn:microsoft.com/office/officeart/2005/8/layout/list1"/>
    <dgm:cxn modelId="{D9AE14D2-470A-41CA-B5D1-602D805519FA}" type="presParOf" srcId="{134D215D-2938-4DE8-8F97-554447BC2F23}" destId="{1E5A4B62-9BA7-4422-A8F8-02B1CD70950C}" srcOrd="27" destOrd="0" presId="urn:microsoft.com/office/officeart/2005/8/layout/list1"/>
    <dgm:cxn modelId="{8FCCA34D-43D7-4782-8901-09D3CFA8EE65}" type="presParOf" srcId="{134D215D-2938-4DE8-8F97-554447BC2F23}" destId="{316C22DE-D04D-4502-B924-B94EC31B747B}" srcOrd="28" destOrd="0" presId="urn:microsoft.com/office/officeart/2005/8/layout/list1"/>
    <dgm:cxn modelId="{E4FCDC49-EB7D-4909-B649-5ABE6653A51D}" type="presParOf" srcId="{316C22DE-D04D-4502-B924-B94EC31B747B}" destId="{AFD5EB2D-C7F7-4E6E-B549-8504B9A1CF72}" srcOrd="0" destOrd="0" presId="urn:microsoft.com/office/officeart/2005/8/layout/list1"/>
    <dgm:cxn modelId="{CD4F19E0-58FD-457E-8691-ED35461E9FCF}" type="presParOf" srcId="{316C22DE-D04D-4502-B924-B94EC31B747B}" destId="{53BE3718-B799-4F33-906E-ABAD11205D79}" srcOrd="1" destOrd="0" presId="urn:microsoft.com/office/officeart/2005/8/layout/list1"/>
    <dgm:cxn modelId="{D0A865FE-2B39-4A9B-9261-46345A620491}" type="presParOf" srcId="{134D215D-2938-4DE8-8F97-554447BC2F23}" destId="{7509768C-D916-4C0E-91B7-D4926547FE05}" srcOrd="29" destOrd="0" presId="urn:microsoft.com/office/officeart/2005/8/layout/list1"/>
    <dgm:cxn modelId="{A2C90FF7-1ED6-4186-8DD6-6B67E2DB0667}" type="presParOf" srcId="{134D215D-2938-4DE8-8F97-554447BC2F23}" destId="{DF6D254A-B9BF-4A79-AE70-F0D733D3A20D}" srcOrd="30" destOrd="0" presId="urn:microsoft.com/office/officeart/2005/8/layout/list1"/>
    <dgm:cxn modelId="{AAED0C0E-A93D-4B82-B0BF-89A57DB426CB}" type="presParOf" srcId="{134D215D-2938-4DE8-8F97-554447BC2F23}" destId="{11F1E17D-5E6A-4B96-B20F-F4BD0A42D590}" srcOrd="31" destOrd="0" presId="urn:microsoft.com/office/officeart/2005/8/layout/list1"/>
    <dgm:cxn modelId="{2F160798-83F4-4D69-8E46-FDD0A6E6F133}" type="presParOf" srcId="{134D215D-2938-4DE8-8F97-554447BC2F23}" destId="{2B39FD77-4E63-4B0D-88AB-FEC0A17B34EC}" srcOrd="32" destOrd="0" presId="urn:microsoft.com/office/officeart/2005/8/layout/list1"/>
    <dgm:cxn modelId="{8D120B78-282D-42E1-B818-1F954FCD604C}" type="presParOf" srcId="{2B39FD77-4E63-4B0D-88AB-FEC0A17B34EC}" destId="{D36FAF24-BBB5-48C9-8126-49158358FE86}" srcOrd="0" destOrd="0" presId="urn:microsoft.com/office/officeart/2005/8/layout/list1"/>
    <dgm:cxn modelId="{188A5E49-D637-4E40-B55A-62001D87C336}" type="presParOf" srcId="{2B39FD77-4E63-4B0D-88AB-FEC0A17B34EC}" destId="{36C35819-2131-42DD-9BBD-496E63CADEFE}" srcOrd="1" destOrd="0" presId="urn:microsoft.com/office/officeart/2005/8/layout/list1"/>
    <dgm:cxn modelId="{458ED26C-29EB-4B35-9B97-64C768498AB8}" type="presParOf" srcId="{134D215D-2938-4DE8-8F97-554447BC2F23}" destId="{3954DCD9-F3B7-4FE2-9729-90593961BA01}" srcOrd="33" destOrd="0" presId="urn:microsoft.com/office/officeart/2005/8/layout/list1"/>
    <dgm:cxn modelId="{E6F98C0B-BC5D-469B-8410-378A63781A83}" type="presParOf" srcId="{134D215D-2938-4DE8-8F97-554447BC2F23}" destId="{D5AF7CEF-0EB7-43B2-BF90-0CB41D3031A3}" srcOrd="34" destOrd="0" presId="urn:microsoft.com/office/officeart/2005/8/layout/list1"/>
    <dgm:cxn modelId="{1D330D4A-0D47-40D5-BAAD-AA10B2D86C05}" type="presParOf" srcId="{134D215D-2938-4DE8-8F97-554447BC2F23}" destId="{6EAF96C3-503D-43DC-AB19-6ECF1CD3E6DB}" srcOrd="35" destOrd="0" presId="urn:microsoft.com/office/officeart/2005/8/layout/list1"/>
    <dgm:cxn modelId="{EE73274B-562B-4754-A56D-AD640C0C1417}" type="presParOf" srcId="{134D215D-2938-4DE8-8F97-554447BC2F23}" destId="{639AB1B3-765A-49A3-A62E-649D520ECD46}" srcOrd="36" destOrd="0" presId="urn:microsoft.com/office/officeart/2005/8/layout/list1"/>
    <dgm:cxn modelId="{2D3C26EC-8CD1-4096-8490-08FE21F95F53}" type="presParOf" srcId="{639AB1B3-765A-49A3-A62E-649D520ECD46}" destId="{0391475C-3A5B-4C70-8731-7EDF12B361E1}" srcOrd="0" destOrd="0" presId="urn:microsoft.com/office/officeart/2005/8/layout/list1"/>
    <dgm:cxn modelId="{1A0D3E55-3A1E-479B-9813-9D9FA11F050D}" type="presParOf" srcId="{639AB1B3-765A-49A3-A62E-649D520ECD46}" destId="{23F58413-A477-4ECC-A42C-772B1A11F111}" srcOrd="1" destOrd="0" presId="urn:microsoft.com/office/officeart/2005/8/layout/list1"/>
    <dgm:cxn modelId="{08BBCF41-6947-44FD-858D-3E1A809F7F1D}" type="presParOf" srcId="{134D215D-2938-4DE8-8F97-554447BC2F23}" destId="{44E1714C-1249-4BD8-A1DB-EBF0E4ADE883}" srcOrd="37" destOrd="0" presId="urn:microsoft.com/office/officeart/2005/8/layout/list1"/>
    <dgm:cxn modelId="{70425D62-6FF0-407D-AD45-38D30EAE91B7}" type="presParOf" srcId="{134D215D-2938-4DE8-8F97-554447BC2F23}" destId="{3B001360-83E8-432C-9044-C8E3639698A9}" srcOrd="38" destOrd="0" presId="urn:microsoft.com/office/officeart/2005/8/layout/list1"/>
    <dgm:cxn modelId="{4C7206D2-2F64-4980-8396-F8D796469536}" type="presParOf" srcId="{134D215D-2938-4DE8-8F97-554447BC2F23}" destId="{78C70A51-E609-4853-A64B-5C658AE44705}" srcOrd="39" destOrd="0" presId="urn:microsoft.com/office/officeart/2005/8/layout/list1"/>
    <dgm:cxn modelId="{D4E5CBE0-E883-4658-B755-A3E4A4B4AFF5}" type="presParOf" srcId="{134D215D-2938-4DE8-8F97-554447BC2F23}" destId="{15556CDF-8888-4D61-BD44-0B42EE3CA3A0}" srcOrd="40" destOrd="0" presId="urn:microsoft.com/office/officeart/2005/8/layout/list1"/>
    <dgm:cxn modelId="{A720BE12-A21C-4346-BEF8-0F28CF809A5E}" type="presParOf" srcId="{15556CDF-8888-4D61-BD44-0B42EE3CA3A0}" destId="{689EA889-48C4-4BF0-B5C8-77E9AFAA9158}" srcOrd="0" destOrd="0" presId="urn:microsoft.com/office/officeart/2005/8/layout/list1"/>
    <dgm:cxn modelId="{7F52A0EA-214A-415F-8CD9-CD6FD8C04741}" type="presParOf" srcId="{15556CDF-8888-4D61-BD44-0B42EE3CA3A0}" destId="{769B28D1-7377-4098-95BA-FD47089094FC}" srcOrd="1" destOrd="0" presId="urn:microsoft.com/office/officeart/2005/8/layout/list1"/>
    <dgm:cxn modelId="{9D90C179-75D7-403B-90D5-0C64436CC88A}" type="presParOf" srcId="{134D215D-2938-4DE8-8F97-554447BC2F23}" destId="{426FCA1F-4A97-4FFD-9BF7-1DAB92BB19A8}" srcOrd="41" destOrd="0" presId="urn:microsoft.com/office/officeart/2005/8/layout/list1"/>
    <dgm:cxn modelId="{739186E9-A0F6-407C-A670-731BBB334EDC}" type="presParOf" srcId="{134D215D-2938-4DE8-8F97-554447BC2F23}" destId="{5BD7E9B6-552F-4D6F-A553-3E5887F4F82C}" srcOrd="4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DFEF9D9-1938-451F-A285-173078526DD9}"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s-MX"/>
        </a:p>
      </dgm:t>
    </dgm:pt>
    <dgm:pt modelId="{428E4D61-00CC-4722-9C5D-1B797D6CE914}">
      <dgm:prSet phldrT="[Texto]"/>
      <dgm:spPr/>
      <dgm:t>
        <a:bodyPr/>
        <a:lstStyle/>
        <a:p>
          <a:r>
            <a:rPr lang="es-MX" dirty="0">
              <a:latin typeface="Montserrat" panose="00000500000000000000" pitchFamily="2" charset="0"/>
            </a:rPr>
            <a:t>Genera el formato de control de correspondencia </a:t>
          </a:r>
        </a:p>
      </dgm:t>
    </dgm:pt>
    <dgm:pt modelId="{FD470273-31DC-4C5E-9511-5C00F220A069}" type="parTrans" cxnId="{04DB2A14-FBBE-4A7E-AC0C-937A9EE20ED9}">
      <dgm:prSet/>
      <dgm:spPr/>
      <dgm:t>
        <a:bodyPr/>
        <a:lstStyle/>
        <a:p>
          <a:endParaRPr lang="es-MX"/>
        </a:p>
      </dgm:t>
    </dgm:pt>
    <dgm:pt modelId="{4B137F66-6E66-4435-94A1-792BEE4B1E6A}" type="sibTrans" cxnId="{04DB2A14-FBBE-4A7E-AC0C-937A9EE20ED9}">
      <dgm:prSet/>
      <dgm:spPr/>
      <dgm:t>
        <a:bodyPr/>
        <a:lstStyle/>
        <a:p>
          <a:endParaRPr lang="es-MX"/>
        </a:p>
      </dgm:t>
    </dgm:pt>
    <dgm:pt modelId="{5336A786-AF3B-456A-882B-9BA0ED36B7F1}">
      <dgm:prSet phldrT="[Texto]"/>
      <dgm:spPr/>
      <dgm:t>
        <a:bodyPr/>
        <a:lstStyle/>
        <a:p>
          <a:r>
            <a:rPr lang="es-MX" dirty="0">
              <a:latin typeface="Montserrat" panose="00000500000000000000" pitchFamily="2" charset="0"/>
            </a:rPr>
            <a:t>Se anexa debidamente requisitado a cada uno de los documentos recibidos (formato)</a:t>
          </a:r>
        </a:p>
      </dgm:t>
    </dgm:pt>
    <dgm:pt modelId="{D9DC1A49-9182-41D3-817B-A16274D84BC5}" type="parTrans" cxnId="{B7CB9CE5-0C36-426E-BFEC-E63DC09E15CE}">
      <dgm:prSet/>
      <dgm:spPr/>
      <dgm:t>
        <a:bodyPr/>
        <a:lstStyle/>
        <a:p>
          <a:endParaRPr lang="es-MX"/>
        </a:p>
      </dgm:t>
    </dgm:pt>
    <dgm:pt modelId="{35B18AB7-1479-4B69-9C74-0E2BCE900DFB}" type="sibTrans" cxnId="{B7CB9CE5-0C36-426E-BFEC-E63DC09E15CE}">
      <dgm:prSet/>
      <dgm:spPr/>
      <dgm:t>
        <a:bodyPr/>
        <a:lstStyle/>
        <a:p>
          <a:endParaRPr lang="es-MX"/>
        </a:p>
      </dgm:t>
    </dgm:pt>
    <dgm:pt modelId="{9EDAF098-2C7E-4841-B8A7-8AB3BC1E0D2A}">
      <dgm:prSet phldrT="[Texto]"/>
      <dgm:spPr/>
      <dgm:t>
        <a:bodyPr/>
        <a:lstStyle/>
        <a:p>
          <a:r>
            <a:rPr lang="es-MX" dirty="0">
              <a:latin typeface="Montserrat" panose="00000500000000000000" pitchFamily="2" charset="0"/>
            </a:rPr>
            <a:t>Se ordena la correspondencia por prioridad o carácter de la información (urgente, ordinaria, confidencial)</a:t>
          </a:r>
        </a:p>
      </dgm:t>
    </dgm:pt>
    <dgm:pt modelId="{C1AE39A2-DB6C-4990-9AC5-2CBEFC646947}" type="parTrans" cxnId="{E5D80FD9-E10F-41C7-9685-526C022B6060}">
      <dgm:prSet/>
      <dgm:spPr/>
      <dgm:t>
        <a:bodyPr/>
        <a:lstStyle/>
        <a:p>
          <a:endParaRPr lang="es-MX"/>
        </a:p>
      </dgm:t>
    </dgm:pt>
    <dgm:pt modelId="{75EFACD4-3A72-452A-8C6A-44D24A41D828}" type="sibTrans" cxnId="{E5D80FD9-E10F-41C7-9685-526C022B6060}">
      <dgm:prSet/>
      <dgm:spPr/>
      <dgm:t>
        <a:bodyPr/>
        <a:lstStyle/>
        <a:p>
          <a:endParaRPr lang="es-MX"/>
        </a:p>
      </dgm:t>
    </dgm:pt>
    <dgm:pt modelId="{553F1C31-5DBB-4B91-BD42-AEE4B1F11828}">
      <dgm:prSet phldrT="[Texto]"/>
      <dgm:spPr/>
      <dgm:t>
        <a:bodyPr/>
        <a:lstStyle/>
        <a:p>
          <a:r>
            <a:rPr lang="es-MX" dirty="0">
              <a:latin typeface="Montserrat" panose="00000500000000000000" pitchFamily="2" charset="0"/>
            </a:rPr>
            <a:t>Se genera la relación por unidad administrativa para su entrega </a:t>
          </a:r>
        </a:p>
      </dgm:t>
    </dgm:pt>
    <dgm:pt modelId="{7308ED3A-2B8B-47A7-84D1-C36EA6C9C23A}" type="parTrans" cxnId="{404A354B-1A0D-4CBB-9A45-F0D7FAA69480}">
      <dgm:prSet/>
      <dgm:spPr/>
      <dgm:t>
        <a:bodyPr/>
        <a:lstStyle/>
        <a:p>
          <a:endParaRPr lang="es-MX"/>
        </a:p>
      </dgm:t>
    </dgm:pt>
    <dgm:pt modelId="{2278F1BF-6DE9-4CBB-BF38-D5206B3B337A}" type="sibTrans" cxnId="{404A354B-1A0D-4CBB-9A45-F0D7FAA69480}">
      <dgm:prSet/>
      <dgm:spPr/>
      <dgm:t>
        <a:bodyPr/>
        <a:lstStyle/>
        <a:p>
          <a:endParaRPr lang="es-MX"/>
        </a:p>
      </dgm:t>
    </dgm:pt>
    <dgm:pt modelId="{52A9D2DC-786C-45A4-BAF7-F613CDC47ED6}" type="pres">
      <dgm:prSet presAssocID="{9DFEF9D9-1938-451F-A285-173078526DD9}" presName="linear" presStyleCnt="0">
        <dgm:presLayoutVars>
          <dgm:animLvl val="lvl"/>
          <dgm:resizeHandles val="exact"/>
        </dgm:presLayoutVars>
      </dgm:prSet>
      <dgm:spPr/>
      <dgm:t>
        <a:bodyPr/>
        <a:lstStyle/>
        <a:p>
          <a:endParaRPr lang="es-MX"/>
        </a:p>
      </dgm:t>
    </dgm:pt>
    <dgm:pt modelId="{E3FB354A-B395-4A4F-9442-B3CBDF46E4B1}" type="pres">
      <dgm:prSet presAssocID="{428E4D61-00CC-4722-9C5D-1B797D6CE914}" presName="parentText" presStyleLbl="node1" presStyleIdx="0" presStyleCnt="4">
        <dgm:presLayoutVars>
          <dgm:chMax val="0"/>
          <dgm:bulletEnabled val="1"/>
        </dgm:presLayoutVars>
      </dgm:prSet>
      <dgm:spPr/>
      <dgm:t>
        <a:bodyPr/>
        <a:lstStyle/>
        <a:p>
          <a:endParaRPr lang="es-MX"/>
        </a:p>
      </dgm:t>
    </dgm:pt>
    <dgm:pt modelId="{DD4D577E-47A2-42CA-8029-A1289C5397CC}" type="pres">
      <dgm:prSet presAssocID="{4B137F66-6E66-4435-94A1-792BEE4B1E6A}" presName="spacer" presStyleCnt="0"/>
      <dgm:spPr/>
    </dgm:pt>
    <dgm:pt modelId="{4722FD28-86F8-460B-AFD0-D3AAC460AA05}" type="pres">
      <dgm:prSet presAssocID="{5336A786-AF3B-456A-882B-9BA0ED36B7F1}" presName="parentText" presStyleLbl="node1" presStyleIdx="1" presStyleCnt="4">
        <dgm:presLayoutVars>
          <dgm:chMax val="0"/>
          <dgm:bulletEnabled val="1"/>
        </dgm:presLayoutVars>
      </dgm:prSet>
      <dgm:spPr/>
      <dgm:t>
        <a:bodyPr/>
        <a:lstStyle/>
        <a:p>
          <a:endParaRPr lang="es-MX"/>
        </a:p>
      </dgm:t>
    </dgm:pt>
    <dgm:pt modelId="{A8D815CC-9825-4D3A-AAE4-CB74A2E8CFF6}" type="pres">
      <dgm:prSet presAssocID="{35B18AB7-1479-4B69-9C74-0E2BCE900DFB}" presName="spacer" presStyleCnt="0"/>
      <dgm:spPr/>
    </dgm:pt>
    <dgm:pt modelId="{A3C36B99-37A2-4DD7-A15B-84BAC860D1C6}" type="pres">
      <dgm:prSet presAssocID="{9EDAF098-2C7E-4841-B8A7-8AB3BC1E0D2A}" presName="parentText" presStyleLbl="node1" presStyleIdx="2" presStyleCnt="4">
        <dgm:presLayoutVars>
          <dgm:chMax val="0"/>
          <dgm:bulletEnabled val="1"/>
        </dgm:presLayoutVars>
      </dgm:prSet>
      <dgm:spPr/>
      <dgm:t>
        <a:bodyPr/>
        <a:lstStyle/>
        <a:p>
          <a:endParaRPr lang="es-MX"/>
        </a:p>
      </dgm:t>
    </dgm:pt>
    <dgm:pt modelId="{E759E1CF-7464-41DE-AFD5-B258260EB94B}" type="pres">
      <dgm:prSet presAssocID="{75EFACD4-3A72-452A-8C6A-44D24A41D828}" presName="spacer" presStyleCnt="0"/>
      <dgm:spPr/>
    </dgm:pt>
    <dgm:pt modelId="{D9A764F2-22E3-4A33-BF4A-A686D83477FD}" type="pres">
      <dgm:prSet presAssocID="{553F1C31-5DBB-4B91-BD42-AEE4B1F11828}" presName="parentText" presStyleLbl="node1" presStyleIdx="3" presStyleCnt="4">
        <dgm:presLayoutVars>
          <dgm:chMax val="0"/>
          <dgm:bulletEnabled val="1"/>
        </dgm:presLayoutVars>
      </dgm:prSet>
      <dgm:spPr/>
      <dgm:t>
        <a:bodyPr/>
        <a:lstStyle/>
        <a:p>
          <a:endParaRPr lang="es-MX"/>
        </a:p>
      </dgm:t>
    </dgm:pt>
  </dgm:ptLst>
  <dgm:cxnLst>
    <dgm:cxn modelId="{04DB2A14-FBBE-4A7E-AC0C-937A9EE20ED9}" srcId="{9DFEF9D9-1938-451F-A285-173078526DD9}" destId="{428E4D61-00CC-4722-9C5D-1B797D6CE914}" srcOrd="0" destOrd="0" parTransId="{FD470273-31DC-4C5E-9511-5C00F220A069}" sibTransId="{4B137F66-6E66-4435-94A1-792BEE4B1E6A}"/>
    <dgm:cxn modelId="{69FBF2C9-F910-42AD-AF21-9BCB84CDD489}" type="presOf" srcId="{9DFEF9D9-1938-451F-A285-173078526DD9}" destId="{52A9D2DC-786C-45A4-BAF7-F613CDC47ED6}" srcOrd="0" destOrd="0" presId="urn:microsoft.com/office/officeart/2005/8/layout/vList2"/>
    <dgm:cxn modelId="{E5D80FD9-E10F-41C7-9685-526C022B6060}" srcId="{9DFEF9D9-1938-451F-A285-173078526DD9}" destId="{9EDAF098-2C7E-4841-B8A7-8AB3BC1E0D2A}" srcOrd="2" destOrd="0" parTransId="{C1AE39A2-DB6C-4990-9AC5-2CBEFC646947}" sibTransId="{75EFACD4-3A72-452A-8C6A-44D24A41D828}"/>
    <dgm:cxn modelId="{B7CB9CE5-0C36-426E-BFEC-E63DC09E15CE}" srcId="{9DFEF9D9-1938-451F-A285-173078526DD9}" destId="{5336A786-AF3B-456A-882B-9BA0ED36B7F1}" srcOrd="1" destOrd="0" parTransId="{D9DC1A49-9182-41D3-817B-A16274D84BC5}" sibTransId="{35B18AB7-1479-4B69-9C74-0E2BCE900DFB}"/>
    <dgm:cxn modelId="{404A354B-1A0D-4CBB-9A45-F0D7FAA69480}" srcId="{9DFEF9D9-1938-451F-A285-173078526DD9}" destId="{553F1C31-5DBB-4B91-BD42-AEE4B1F11828}" srcOrd="3" destOrd="0" parTransId="{7308ED3A-2B8B-47A7-84D1-C36EA6C9C23A}" sibTransId="{2278F1BF-6DE9-4CBB-BF38-D5206B3B337A}"/>
    <dgm:cxn modelId="{CD1BC466-3930-4D0F-ADBB-8CEB6CC392AA}" type="presOf" srcId="{5336A786-AF3B-456A-882B-9BA0ED36B7F1}" destId="{4722FD28-86F8-460B-AFD0-D3AAC460AA05}" srcOrd="0" destOrd="0" presId="urn:microsoft.com/office/officeart/2005/8/layout/vList2"/>
    <dgm:cxn modelId="{1CC63EF6-CDE3-4541-A97D-09FDF70AA1BA}" type="presOf" srcId="{553F1C31-5DBB-4B91-BD42-AEE4B1F11828}" destId="{D9A764F2-22E3-4A33-BF4A-A686D83477FD}" srcOrd="0" destOrd="0" presId="urn:microsoft.com/office/officeart/2005/8/layout/vList2"/>
    <dgm:cxn modelId="{CE1D7EF9-A8B8-4EEC-BD0C-32C8842696F1}" type="presOf" srcId="{428E4D61-00CC-4722-9C5D-1B797D6CE914}" destId="{E3FB354A-B395-4A4F-9442-B3CBDF46E4B1}" srcOrd="0" destOrd="0" presId="urn:microsoft.com/office/officeart/2005/8/layout/vList2"/>
    <dgm:cxn modelId="{1320B395-5B36-4D2D-96F8-FB3862244985}" type="presOf" srcId="{9EDAF098-2C7E-4841-B8A7-8AB3BC1E0D2A}" destId="{A3C36B99-37A2-4DD7-A15B-84BAC860D1C6}" srcOrd="0" destOrd="0" presId="urn:microsoft.com/office/officeart/2005/8/layout/vList2"/>
    <dgm:cxn modelId="{3B52191C-755A-4B3D-B4F1-D73AF76C7C32}" type="presParOf" srcId="{52A9D2DC-786C-45A4-BAF7-F613CDC47ED6}" destId="{E3FB354A-B395-4A4F-9442-B3CBDF46E4B1}" srcOrd="0" destOrd="0" presId="urn:microsoft.com/office/officeart/2005/8/layout/vList2"/>
    <dgm:cxn modelId="{6064B79D-CB9E-4464-A688-27D17E8385E2}" type="presParOf" srcId="{52A9D2DC-786C-45A4-BAF7-F613CDC47ED6}" destId="{DD4D577E-47A2-42CA-8029-A1289C5397CC}" srcOrd="1" destOrd="0" presId="urn:microsoft.com/office/officeart/2005/8/layout/vList2"/>
    <dgm:cxn modelId="{70E987C1-371B-467E-A33E-DDA4B57366C5}" type="presParOf" srcId="{52A9D2DC-786C-45A4-BAF7-F613CDC47ED6}" destId="{4722FD28-86F8-460B-AFD0-D3AAC460AA05}" srcOrd="2" destOrd="0" presId="urn:microsoft.com/office/officeart/2005/8/layout/vList2"/>
    <dgm:cxn modelId="{7FF4A488-2235-4B3C-B931-9D629AF9C1BA}" type="presParOf" srcId="{52A9D2DC-786C-45A4-BAF7-F613CDC47ED6}" destId="{A8D815CC-9825-4D3A-AAE4-CB74A2E8CFF6}" srcOrd="3" destOrd="0" presId="urn:microsoft.com/office/officeart/2005/8/layout/vList2"/>
    <dgm:cxn modelId="{BAD0E136-A23C-49D2-8D6A-B7F0FFDBD1B5}" type="presParOf" srcId="{52A9D2DC-786C-45A4-BAF7-F613CDC47ED6}" destId="{A3C36B99-37A2-4DD7-A15B-84BAC860D1C6}" srcOrd="4" destOrd="0" presId="urn:microsoft.com/office/officeart/2005/8/layout/vList2"/>
    <dgm:cxn modelId="{D108E0E0-0F06-4C17-A449-8B0ED15F85F1}" type="presParOf" srcId="{52A9D2DC-786C-45A4-BAF7-F613CDC47ED6}" destId="{E759E1CF-7464-41DE-AFD5-B258260EB94B}" srcOrd="5" destOrd="0" presId="urn:microsoft.com/office/officeart/2005/8/layout/vList2"/>
    <dgm:cxn modelId="{17F33EC7-CCBD-4B04-A297-D3EDB6DD1297}" type="presParOf" srcId="{52A9D2DC-786C-45A4-BAF7-F613CDC47ED6}" destId="{D9A764F2-22E3-4A33-BF4A-A686D83477F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73FD528-B8A8-45F7-B5E8-A885B78B28FE}" type="doc">
      <dgm:prSet loTypeId="urn:microsoft.com/office/officeart/2005/8/layout/bProcess3" loCatId="process" qsTypeId="urn:microsoft.com/office/officeart/2005/8/quickstyle/3d1" qsCatId="3D" csTypeId="urn:microsoft.com/office/officeart/2005/8/colors/accent1_2" csCatId="accent1" phldr="1"/>
      <dgm:spPr/>
      <dgm:t>
        <a:bodyPr/>
        <a:lstStyle/>
        <a:p>
          <a:endParaRPr lang="es-MX"/>
        </a:p>
      </dgm:t>
    </dgm:pt>
    <dgm:pt modelId="{8BDB18C4-9D9B-4B24-85F0-8D827DEFDE57}">
      <dgm:prSet phldrT="[Texto]" custT="1"/>
      <dgm:spPr/>
      <dgm:t>
        <a:bodyPr/>
        <a:lstStyle/>
        <a:p>
          <a:r>
            <a:rPr lang="es-MX" sz="1600" dirty="0"/>
            <a:t>Unidad de Correspondencia</a:t>
          </a:r>
        </a:p>
      </dgm:t>
    </dgm:pt>
    <dgm:pt modelId="{CB4FEC06-7BC9-4C69-9D01-B8C473E7ACD9}" type="parTrans" cxnId="{EF54B3B7-CC13-4CF6-ABF7-8026F0AEA7E4}">
      <dgm:prSet/>
      <dgm:spPr/>
      <dgm:t>
        <a:bodyPr/>
        <a:lstStyle/>
        <a:p>
          <a:endParaRPr lang="es-MX"/>
        </a:p>
      </dgm:t>
    </dgm:pt>
    <dgm:pt modelId="{D881E06B-2EB9-4580-B84F-543464DB503E}" type="sibTrans" cxnId="{EF54B3B7-CC13-4CF6-ABF7-8026F0AEA7E4}">
      <dgm:prSet/>
      <dgm:spPr>
        <a:ln w="19050"/>
      </dgm:spPr>
      <dgm:t>
        <a:bodyPr/>
        <a:lstStyle/>
        <a:p>
          <a:endParaRPr lang="es-MX"/>
        </a:p>
      </dgm:t>
    </dgm:pt>
    <dgm:pt modelId="{A9EB6F30-B154-4584-8855-40A66946C828}">
      <dgm:prSet phldrT="[Texto]"/>
      <dgm:spPr/>
      <dgm:t>
        <a:bodyPr/>
        <a:lstStyle/>
        <a:p>
          <a:r>
            <a:rPr lang="es-MX" dirty="0"/>
            <a:t>1. El usuario interno entrega en la Unidad de Correspondencia la solicitud de envío junto con la correspondencia y se indica el nivel de importancia.</a:t>
          </a:r>
        </a:p>
      </dgm:t>
    </dgm:pt>
    <dgm:pt modelId="{4247BBF8-0D72-43B4-9B8F-BD46C54E20F2}" type="parTrans" cxnId="{09E7F771-DA2B-4E4E-BC11-7FCA842CE078}">
      <dgm:prSet/>
      <dgm:spPr/>
      <dgm:t>
        <a:bodyPr/>
        <a:lstStyle/>
        <a:p>
          <a:endParaRPr lang="es-MX"/>
        </a:p>
      </dgm:t>
    </dgm:pt>
    <dgm:pt modelId="{D3F0BD29-5346-42C6-A2F5-D21D078DE210}" type="sibTrans" cxnId="{09E7F771-DA2B-4E4E-BC11-7FCA842CE078}">
      <dgm:prSet/>
      <dgm:spPr>
        <a:ln w="19050"/>
      </dgm:spPr>
      <dgm:t>
        <a:bodyPr/>
        <a:lstStyle/>
        <a:p>
          <a:endParaRPr lang="es-MX"/>
        </a:p>
      </dgm:t>
    </dgm:pt>
    <dgm:pt modelId="{6DE59FBC-9671-44F5-B933-E5F3E163F1D2}">
      <dgm:prSet phldrT="[Texto]"/>
      <dgm:spPr/>
      <dgm:t>
        <a:bodyPr/>
        <a:lstStyle/>
        <a:p>
          <a:r>
            <a:rPr lang="es-MX" dirty="0"/>
            <a:t>2. La Unidad de Correspondencia recibe la documentación que le es entregada para su despacho.</a:t>
          </a:r>
        </a:p>
      </dgm:t>
    </dgm:pt>
    <dgm:pt modelId="{56B8D702-015D-48ED-883A-6050978269F0}" type="parTrans" cxnId="{C4676C6D-5167-4FE2-BDFF-771B8BC29A14}">
      <dgm:prSet/>
      <dgm:spPr/>
      <dgm:t>
        <a:bodyPr/>
        <a:lstStyle/>
        <a:p>
          <a:endParaRPr lang="es-MX"/>
        </a:p>
      </dgm:t>
    </dgm:pt>
    <dgm:pt modelId="{4CE347CF-E464-4259-A2E0-7E165B251404}" type="sibTrans" cxnId="{C4676C6D-5167-4FE2-BDFF-771B8BC29A14}">
      <dgm:prSet/>
      <dgm:spPr>
        <a:ln w="19050"/>
      </dgm:spPr>
      <dgm:t>
        <a:bodyPr/>
        <a:lstStyle/>
        <a:p>
          <a:endParaRPr lang="es-MX"/>
        </a:p>
      </dgm:t>
    </dgm:pt>
    <dgm:pt modelId="{A25E9877-8FA8-40FE-95B3-258843C1BAAC}">
      <dgm:prSet phldrT="[Texto]"/>
      <dgm:spPr/>
      <dgm:t>
        <a:bodyPr/>
        <a:lstStyle/>
        <a:p>
          <a:r>
            <a:rPr lang="es-MX" dirty="0"/>
            <a:t>3. Se registra la correspondencia en el sistema y genera formato de envío/recepción.</a:t>
          </a:r>
        </a:p>
      </dgm:t>
    </dgm:pt>
    <dgm:pt modelId="{5F167524-5335-4E33-866E-A8E45D2108FC}" type="parTrans" cxnId="{67A491C9-64E3-4D96-BEBE-4D73C68D8A93}">
      <dgm:prSet/>
      <dgm:spPr/>
      <dgm:t>
        <a:bodyPr/>
        <a:lstStyle/>
        <a:p>
          <a:endParaRPr lang="es-MX"/>
        </a:p>
      </dgm:t>
    </dgm:pt>
    <dgm:pt modelId="{F7B477FD-EFE6-470F-89E3-5669F5A2975E}" type="sibTrans" cxnId="{67A491C9-64E3-4D96-BEBE-4D73C68D8A93}">
      <dgm:prSet/>
      <dgm:spPr>
        <a:ln w="19050"/>
      </dgm:spPr>
      <dgm:t>
        <a:bodyPr/>
        <a:lstStyle/>
        <a:p>
          <a:endParaRPr lang="es-MX"/>
        </a:p>
      </dgm:t>
    </dgm:pt>
    <dgm:pt modelId="{AF71068F-FFDE-4D33-90C9-B942CA238AAD}">
      <dgm:prSet phldrT="[Texto]"/>
      <dgm:spPr/>
      <dgm:t>
        <a:bodyPr/>
        <a:lstStyle/>
        <a:p>
          <a:r>
            <a:rPr lang="es-MX" dirty="0"/>
            <a:t>4. Se ordena la correspondencia para su envío, en su caso, la identifica por dependencia o entidad, organismo, empresa o persona física y por modalidad de envío.</a:t>
          </a:r>
        </a:p>
      </dgm:t>
    </dgm:pt>
    <dgm:pt modelId="{32895E26-5287-49E8-9FC7-DE7FADA56471}" type="parTrans" cxnId="{1D0F74C4-BCA6-4238-93F3-69E058AA569B}">
      <dgm:prSet/>
      <dgm:spPr/>
      <dgm:t>
        <a:bodyPr/>
        <a:lstStyle/>
        <a:p>
          <a:endParaRPr lang="es-MX"/>
        </a:p>
      </dgm:t>
    </dgm:pt>
    <dgm:pt modelId="{D1E546D3-EEBA-40AB-8DEC-A08C62D0A765}" type="sibTrans" cxnId="{1D0F74C4-BCA6-4238-93F3-69E058AA569B}">
      <dgm:prSet/>
      <dgm:spPr>
        <a:ln w="19050"/>
      </dgm:spPr>
      <dgm:t>
        <a:bodyPr/>
        <a:lstStyle/>
        <a:p>
          <a:endParaRPr lang="es-MX"/>
        </a:p>
      </dgm:t>
    </dgm:pt>
    <dgm:pt modelId="{A2F4AABF-E805-46BE-990A-D6967D5B7C4B}">
      <dgm:prSet phldrT="[Texto]"/>
      <dgm:spPr/>
      <dgm:t>
        <a:bodyPr/>
        <a:lstStyle/>
        <a:p>
          <a:r>
            <a:rPr lang="es-MX" dirty="0"/>
            <a:t>5. Se imprime en la documentación de salida el número de folio correspondiente, siguiendo al efecto una numeración sucesiva para toda la dependencia.</a:t>
          </a:r>
        </a:p>
      </dgm:t>
    </dgm:pt>
    <dgm:pt modelId="{6DD276BC-EEF6-469A-AE6C-7AAEC42AB59D}" type="parTrans" cxnId="{3D7B46C6-637C-4C0B-B362-A6C352037783}">
      <dgm:prSet/>
      <dgm:spPr/>
      <dgm:t>
        <a:bodyPr/>
        <a:lstStyle/>
        <a:p>
          <a:endParaRPr lang="es-MX"/>
        </a:p>
      </dgm:t>
    </dgm:pt>
    <dgm:pt modelId="{B2BCADD4-BB1E-498B-845E-422D3B005C3E}" type="sibTrans" cxnId="{3D7B46C6-637C-4C0B-B362-A6C352037783}">
      <dgm:prSet/>
      <dgm:spPr>
        <a:ln w="19050"/>
      </dgm:spPr>
      <dgm:t>
        <a:bodyPr/>
        <a:lstStyle/>
        <a:p>
          <a:endParaRPr lang="es-MX"/>
        </a:p>
      </dgm:t>
    </dgm:pt>
    <dgm:pt modelId="{879D4282-38D4-46B6-9319-870F37A583AD}">
      <dgm:prSet phldrT="[Texto]"/>
      <dgm:spPr/>
      <dgm:t>
        <a:bodyPr/>
        <a:lstStyle/>
        <a:p>
          <a:r>
            <a:rPr lang="es-MX" dirty="0"/>
            <a:t>6. Se revisa la modalidad del envío.</a:t>
          </a:r>
        </a:p>
      </dgm:t>
    </dgm:pt>
    <dgm:pt modelId="{E8EDD29D-246F-4353-B7B3-D4E5C1C6BB8F}" type="parTrans" cxnId="{A757C055-04FB-494A-A90E-E5F0713B3F89}">
      <dgm:prSet/>
      <dgm:spPr/>
      <dgm:t>
        <a:bodyPr/>
        <a:lstStyle/>
        <a:p>
          <a:endParaRPr lang="es-MX"/>
        </a:p>
      </dgm:t>
    </dgm:pt>
    <dgm:pt modelId="{2CEE84BE-D097-4A79-BDE8-9955D818328E}" type="sibTrans" cxnId="{A757C055-04FB-494A-A90E-E5F0713B3F89}">
      <dgm:prSet/>
      <dgm:spPr>
        <a:ln w="19050"/>
      </dgm:spPr>
      <dgm:t>
        <a:bodyPr/>
        <a:lstStyle/>
        <a:p>
          <a:endParaRPr lang="es-MX"/>
        </a:p>
      </dgm:t>
    </dgm:pt>
    <dgm:pt modelId="{52B52776-979D-4EE7-8148-09AEE074543D}">
      <dgm:prSet phldrT="[Texto]"/>
      <dgm:spPr/>
      <dgm:t>
        <a:bodyPr/>
        <a:lstStyle/>
        <a:p>
          <a:r>
            <a:rPr lang="es-MX" dirty="0"/>
            <a:t>7. El mensajero entrega la correspondencia y recaba acuses de recibo y los entrega en la Unidad de Correspondencia.</a:t>
          </a:r>
        </a:p>
      </dgm:t>
    </dgm:pt>
    <dgm:pt modelId="{E3DFCD9A-B8A1-4514-8BC0-66C17A908C7E}" type="parTrans" cxnId="{202C1315-7E7F-4AB6-BBAC-6BB219FDA8D5}">
      <dgm:prSet/>
      <dgm:spPr/>
      <dgm:t>
        <a:bodyPr/>
        <a:lstStyle/>
        <a:p>
          <a:endParaRPr lang="es-MX"/>
        </a:p>
      </dgm:t>
    </dgm:pt>
    <dgm:pt modelId="{E275CB07-B943-4989-921B-101C24C98BBD}" type="sibTrans" cxnId="{202C1315-7E7F-4AB6-BBAC-6BB219FDA8D5}">
      <dgm:prSet/>
      <dgm:spPr>
        <a:ln w="19050"/>
      </dgm:spPr>
      <dgm:t>
        <a:bodyPr/>
        <a:lstStyle/>
        <a:p>
          <a:endParaRPr lang="es-MX"/>
        </a:p>
      </dgm:t>
    </dgm:pt>
    <dgm:pt modelId="{7AE721EE-9867-4DCE-8080-4C12A8C5A0A9}">
      <dgm:prSet phldrT="[Texto]"/>
      <dgm:spPr/>
      <dgm:t>
        <a:bodyPr/>
        <a:lstStyle/>
        <a:p>
          <a:r>
            <a:rPr lang="es-MX" dirty="0"/>
            <a:t>8. La Unidad de Correspondencia verifica y registra los acuses de recibo.</a:t>
          </a:r>
        </a:p>
      </dgm:t>
    </dgm:pt>
    <dgm:pt modelId="{2D2695F5-F02F-434A-9C29-19DFD1D58A07}" type="parTrans" cxnId="{198010BA-783E-40ED-A87D-3D8360E6D34F}">
      <dgm:prSet/>
      <dgm:spPr/>
      <dgm:t>
        <a:bodyPr/>
        <a:lstStyle/>
        <a:p>
          <a:endParaRPr lang="es-MX"/>
        </a:p>
      </dgm:t>
    </dgm:pt>
    <dgm:pt modelId="{46210E81-A461-48D5-8AB9-5558371BD3E8}" type="sibTrans" cxnId="{198010BA-783E-40ED-A87D-3D8360E6D34F}">
      <dgm:prSet/>
      <dgm:spPr>
        <a:ln w="19050"/>
      </dgm:spPr>
      <dgm:t>
        <a:bodyPr/>
        <a:lstStyle/>
        <a:p>
          <a:endParaRPr lang="es-MX"/>
        </a:p>
      </dgm:t>
    </dgm:pt>
    <dgm:pt modelId="{AB824ACC-4DA1-4D45-A7FD-820B1B7C3410}">
      <dgm:prSet phldrT="[Texto]"/>
      <dgm:spPr/>
      <dgm:t>
        <a:bodyPr/>
        <a:lstStyle/>
        <a:p>
          <a:r>
            <a:rPr lang="es-MX" dirty="0"/>
            <a:t>9. Envía el acuse de recibo a los remitentes que lo solicitan y registra la hora de recepción de los acuses por parte de las áreas tramitadoras en el sistema manual o informático.</a:t>
          </a:r>
        </a:p>
      </dgm:t>
    </dgm:pt>
    <dgm:pt modelId="{60EAC36B-AB0D-4099-8076-5D4A6B008EA6}" type="parTrans" cxnId="{338CBD64-AF6F-4869-8571-36505B0A8DCA}">
      <dgm:prSet/>
      <dgm:spPr/>
      <dgm:t>
        <a:bodyPr/>
        <a:lstStyle/>
        <a:p>
          <a:endParaRPr lang="es-MX"/>
        </a:p>
      </dgm:t>
    </dgm:pt>
    <dgm:pt modelId="{32EB0D24-7B81-4B16-836C-892E568E1F85}" type="sibTrans" cxnId="{338CBD64-AF6F-4869-8571-36505B0A8DCA}">
      <dgm:prSet/>
      <dgm:spPr>
        <a:ln w="19050"/>
      </dgm:spPr>
      <dgm:t>
        <a:bodyPr/>
        <a:lstStyle/>
        <a:p>
          <a:endParaRPr lang="es-MX"/>
        </a:p>
      </dgm:t>
    </dgm:pt>
    <dgm:pt modelId="{26B0919A-D0E0-4215-BC53-67994554B930}">
      <dgm:prSet phldrT="[Texto]"/>
      <dgm:spPr/>
      <dgm:t>
        <a:bodyPr/>
        <a:lstStyle/>
        <a:p>
          <a:r>
            <a:rPr lang="es-MX" dirty="0"/>
            <a:t>10. La unidad de correspondencia verifica la recepción de la correspondencia recibida en el día y realiza registro.</a:t>
          </a:r>
        </a:p>
      </dgm:t>
    </dgm:pt>
    <dgm:pt modelId="{5EF4D762-340B-480D-B277-C808E8D1A0F6}" type="parTrans" cxnId="{7A5498EC-F181-4FFD-88FF-1FB729BF9F5C}">
      <dgm:prSet/>
      <dgm:spPr/>
      <dgm:t>
        <a:bodyPr/>
        <a:lstStyle/>
        <a:p>
          <a:endParaRPr lang="es-MX"/>
        </a:p>
      </dgm:t>
    </dgm:pt>
    <dgm:pt modelId="{BE3710E7-779F-49F8-B41D-344481295C43}" type="sibTrans" cxnId="{7A5498EC-F181-4FFD-88FF-1FB729BF9F5C}">
      <dgm:prSet/>
      <dgm:spPr>
        <a:ln w="19050"/>
      </dgm:spPr>
      <dgm:t>
        <a:bodyPr/>
        <a:lstStyle/>
        <a:p>
          <a:endParaRPr lang="es-MX"/>
        </a:p>
      </dgm:t>
    </dgm:pt>
    <dgm:pt modelId="{043DD555-9FC0-40EE-B5B9-72D5F6FE67F1}">
      <dgm:prSet phldrT="[Texto]"/>
      <dgm:spPr/>
      <dgm:t>
        <a:bodyPr/>
        <a:lstStyle/>
        <a:p>
          <a:r>
            <a:rPr lang="es-MX" dirty="0"/>
            <a:t>Fin del procedimiento.</a:t>
          </a:r>
        </a:p>
      </dgm:t>
    </dgm:pt>
    <dgm:pt modelId="{66F0E9D5-D759-44B5-9E39-30A326A370A7}" type="parTrans" cxnId="{C15D6D5B-1C22-4BEC-A1BB-A8A6828A5E7E}">
      <dgm:prSet/>
      <dgm:spPr/>
      <dgm:t>
        <a:bodyPr/>
        <a:lstStyle/>
        <a:p>
          <a:endParaRPr lang="es-MX"/>
        </a:p>
      </dgm:t>
    </dgm:pt>
    <dgm:pt modelId="{E154F2A0-5C04-40DD-890D-DC99B5B2A70B}" type="sibTrans" cxnId="{C15D6D5B-1C22-4BEC-A1BB-A8A6828A5E7E}">
      <dgm:prSet/>
      <dgm:spPr/>
      <dgm:t>
        <a:bodyPr/>
        <a:lstStyle/>
        <a:p>
          <a:endParaRPr lang="es-MX"/>
        </a:p>
      </dgm:t>
    </dgm:pt>
    <dgm:pt modelId="{6A91CB7D-517C-4B6E-951D-999652AAB00F}" type="pres">
      <dgm:prSet presAssocID="{773FD528-B8A8-45F7-B5E8-A885B78B28FE}" presName="Name0" presStyleCnt="0">
        <dgm:presLayoutVars>
          <dgm:dir/>
          <dgm:resizeHandles val="exact"/>
        </dgm:presLayoutVars>
      </dgm:prSet>
      <dgm:spPr/>
      <dgm:t>
        <a:bodyPr/>
        <a:lstStyle/>
        <a:p>
          <a:endParaRPr lang="es-MX"/>
        </a:p>
      </dgm:t>
    </dgm:pt>
    <dgm:pt modelId="{B55E7B3F-C546-404F-BE4F-B97E06F950BA}" type="pres">
      <dgm:prSet presAssocID="{8BDB18C4-9D9B-4B24-85F0-8D827DEFDE57}" presName="node" presStyleLbl="node1" presStyleIdx="0" presStyleCnt="12">
        <dgm:presLayoutVars>
          <dgm:bulletEnabled val="1"/>
        </dgm:presLayoutVars>
      </dgm:prSet>
      <dgm:spPr/>
      <dgm:t>
        <a:bodyPr/>
        <a:lstStyle/>
        <a:p>
          <a:endParaRPr lang="es-MX"/>
        </a:p>
      </dgm:t>
    </dgm:pt>
    <dgm:pt modelId="{73D489E3-B535-4232-82ED-C37D8E843F8D}" type="pres">
      <dgm:prSet presAssocID="{D881E06B-2EB9-4580-B84F-543464DB503E}" presName="sibTrans" presStyleLbl="sibTrans1D1" presStyleIdx="0" presStyleCnt="11"/>
      <dgm:spPr/>
      <dgm:t>
        <a:bodyPr/>
        <a:lstStyle/>
        <a:p>
          <a:endParaRPr lang="es-MX"/>
        </a:p>
      </dgm:t>
    </dgm:pt>
    <dgm:pt modelId="{6CE9BCEA-DA10-40FB-BCAB-A0F186163434}" type="pres">
      <dgm:prSet presAssocID="{D881E06B-2EB9-4580-B84F-543464DB503E}" presName="connectorText" presStyleLbl="sibTrans1D1" presStyleIdx="0" presStyleCnt="11"/>
      <dgm:spPr/>
      <dgm:t>
        <a:bodyPr/>
        <a:lstStyle/>
        <a:p>
          <a:endParaRPr lang="es-MX"/>
        </a:p>
      </dgm:t>
    </dgm:pt>
    <dgm:pt modelId="{DAA8FE30-EFCA-4E89-A2C7-4EB1BD0AA107}" type="pres">
      <dgm:prSet presAssocID="{A9EB6F30-B154-4584-8855-40A66946C828}" presName="node" presStyleLbl="node1" presStyleIdx="1" presStyleCnt="12">
        <dgm:presLayoutVars>
          <dgm:bulletEnabled val="1"/>
        </dgm:presLayoutVars>
      </dgm:prSet>
      <dgm:spPr/>
      <dgm:t>
        <a:bodyPr/>
        <a:lstStyle/>
        <a:p>
          <a:endParaRPr lang="es-MX"/>
        </a:p>
      </dgm:t>
    </dgm:pt>
    <dgm:pt modelId="{F9A4EB60-BF18-4CFA-8CE9-4FCA5EB304BC}" type="pres">
      <dgm:prSet presAssocID="{D3F0BD29-5346-42C6-A2F5-D21D078DE210}" presName="sibTrans" presStyleLbl="sibTrans1D1" presStyleIdx="1" presStyleCnt="11"/>
      <dgm:spPr/>
      <dgm:t>
        <a:bodyPr/>
        <a:lstStyle/>
        <a:p>
          <a:endParaRPr lang="es-MX"/>
        </a:p>
      </dgm:t>
    </dgm:pt>
    <dgm:pt modelId="{F3B1E2B1-710F-4B31-8849-4663312672CA}" type="pres">
      <dgm:prSet presAssocID="{D3F0BD29-5346-42C6-A2F5-D21D078DE210}" presName="connectorText" presStyleLbl="sibTrans1D1" presStyleIdx="1" presStyleCnt="11"/>
      <dgm:spPr/>
      <dgm:t>
        <a:bodyPr/>
        <a:lstStyle/>
        <a:p>
          <a:endParaRPr lang="es-MX"/>
        </a:p>
      </dgm:t>
    </dgm:pt>
    <dgm:pt modelId="{94759954-3048-48F3-BD8E-5A93A6197D69}" type="pres">
      <dgm:prSet presAssocID="{6DE59FBC-9671-44F5-B933-E5F3E163F1D2}" presName="node" presStyleLbl="node1" presStyleIdx="2" presStyleCnt="12">
        <dgm:presLayoutVars>
          <dgm:bulletEnabled val="1"/>
        </dgm:presLayoutVars>
      </dgm:prSet>
      <dgm:spPr/>
      <dgm:t>
        <a:bodyPr/>
        <a:lstStyle/>
        <a:p>
          <a:endParaRPr lang="es-MX"/>
        </a:p>
      </dgm:t>
    </dgm:pt>
    <dgm:pt modelId="{D5ED889F-10A6-4B74-9857-E2BAC4FD9252}" type="pres">
      <dgm:prSet presAssocID="{4CE347CF-E464-4259-A2E0-7E165B251404}" presName="sibTrans" presStyleLbl="sibTrans1D1" presStyleIdx="2" presStyleCnt="11"/>
      <dgm:spPr/>
      <dgm:t>
        <a:bodyPr/>
        <a:lstStyle/>
        <a:p>
          <a:endParaRPr lang="es-MX"/>
        </a:p>
      </dgm:t>
    </dgm:pt>
    <dgm:pt modelId="{A7E62902-6218-4CB7-9533-44554A329DB2}" type="pres">
      <dgm:prSet presAssocID="{4CE347CF-E464-4259-A2E0-7E165B251404}" presName="connectorText" presStyleLbl="sibTrans1D1" presStyleIdx="2" presStyleCnt="11"/>
      <dgm:spPr/>
      <dgm:t>
        <a:bodyPr/>
        <a:lstStyle/>
        <a:p>
          <a:endParaRPr lang="es-MX"/>
        </a:p>
      </dgm:t>
    </dgm:pt>
    <dgm:pt modelId="{57119512-2FC5-4D0C-BEAC-649FB88E416A}" type="pres">
      <dgm:prSet presAssocID="{A25E9877-8FA8-40FE-95B3-258843C1BAAC}" presName="node" presStyleLbl="node1" presStyleIdx="3" presStyleCnt="12">
        <dgm:presLayoutVars>
          <dgm:bulletEnabled val="1"/>
        </dgm:presLayoutVars>
      </dgm:prSet>
      <dgm:spPr/>
      <dgm:t>
        <a:bodyPr/>
        <a:lstStyle/>
        <a:p>
          <a:endParaRPr lang="es-MX"/>
        </a:p>
      </dgm:t>
    </dgm:pt>
    <dgm:pt modelId="{19BC03F9-9AD4-4454-A8CD-EDEDB0269528}" type="pres">
      <dgm:prSet presAssocID="{F7B477FD-EFE6-470F-89E3-5669F5A2975E}" presName="sibTrans" presStyleLbl="sibTrans1D1" presStyleIdx="3" presStyleCnt="11"/>
      <dgm:spPr/>
      <dgm:t>
        <a:bodyPr/>
        <a:lstStyle/>
        <a:p>
          <a:endParaRPr lang="es-MX"/>
        </a:p>
      </dgm:t>
    </dgm:pt>
    <dgm:pt modelId="{09140EC7-2A35-4482-80D9-9B6360D57AF9}" type="pres">
      <dgm:prSet presAssocID="{F7B477FD-EFE6-470F-89E3-5669F5A2975E}" presName="connectorText" presStyleLbl="sibTrans1D1" presStyleIdx="3" presStyleCnt="11"/>
      <dgm:spPr/>
      <dgm:t>
        <a:bodyPr/>
        <a:lstStyle/>
        <a:p>
          <a:endParaRPr lang="es-MX"/>
        </a:p>
      </dgm:t>
    </dgm:pt>
    <dgm:pt modelId="{971CD77D-0002-42AE-9B92-CCE4885E9479}" type="pres">
      <dgm:prSet presAssocID="{AF71068F-FFDE-4D33-90C9-B942CA238AAD}" presName="node" presStyleLbl="node1" presStyleIdx="4" presStyleCnt="12">
        <dgm:presLayoutVars>
          <dgm:bulletEnabled val="1"/>
        </dgm:presLayoutVars>
      </dgm:prSet>
      <dgm:spPr/>
      <dgm:t>
        <a:bodyPr/>
        <a:lstStyle/>
        <a:p>
          <a:endParaRPr lang="es-MX"/>
        </a:p>
      </dgm:t>
    </dgm:pt>
    <dgm:pt modelId="{204060F0-94FE-4C2E-B7B4-29397FF55DDB}" type="pres">
      <dgm:prSet presAssocID="{D1E546D3-EEBA-40AB-8DEC-A08C62D0A765}" presName="sibTrans" presStyleLbl="sibTrans1D1" presStyleIdx="4" presStyleCnt="11"/>
      <dgm:spPr/>
      <dgm:t>
        <a:bodyPr/>
        <a:lstStyle/>
        <a:p>
          <a:endParaRPr lang="es-MX"/>
        </a:p>
      </dgm:t>
    </dgm:pt>
    <dgm:pt modelId="{A9EC9E22-0B30-4E3F-8E99-39052BC85A52}" type="pres">
      <dgm:prSet presAssocID="{D1E546D3-EEBA-40AB-8DEC-A08C62D0A765}" presName="connectorText" presStyleLbl="sibTrans1D1" presStyleIdx="4" presStyleCnt="11"/>
      <dgm:spPr/>
      <dgm:t>
        <a:bodyPr/>
        <a:lstStyle/>
        <a:p>
          <a:endParaRPr lang="es-MX"/>
        </a:p>
      </dgm:t>
    </dgm:pt>
    <dgm:pt modelId="{1544E377-6A1D-4DB5-974E-DE70EF3C0F28}" type="pres">
      <dgm:prSet presAssocID="{A2F4AABF-E805-46BE-990A-D6967D5B7C4B}" presName="node" presStyleLbl="node1" presStyleIdx="5" presStyleCnt="12">
        <dgm:presLayoutVars>
          <dgm:bulletEnabled val="1"/>
        </dgm:presLayoutVars>
      </dgm:prSet>
      <dgm:spPr/>
      <dgm:t>
        <a:bodyPr/>
        <a:lstStyle/>
        <a:p>
          <a:endParaRPr lang="es-MX"/>
        </a:p>
      </dgm:t>
    </dgm:pt>
    <dgm:pt modelId="{722D2744-2EF2-41CC-A062-3FD5924F88FD}" type="pres">
      <dgm:prSet presAssocID="{B2BCADD4-BB1E-498B-845E-422D3B005C3E}" presName="sibTrans" presStyleLbl="sibTrans1D1" presStyleIdx="5" presStyleCnt="11"/>
      <dgm:spPr/>
      <dgm:t>
        <a:bodyPr/>
        <a:lstStyle/>
        <a:p>
          <a:endParaRPr lang="es-MX"/>
        </a:p>
      </dgm:t>
    </dgm:pt>
    <dgm:pt modelId="{D893A428-A0FA-4214-B44A-BCFE7C62ACC2}" type="pres">
      <dgm:prSet presAssocID="{B2BCADD4-BB1E-498B-845E-422D3B005C3E}" presName="connectorText" presStyleLbl="sibTrans1D1" presStyleIdx="5" presStyleCnt="11"/>
      <dgm:spPr/>
      <dgm:t>
        <a:bodyPr/>
        <a:lstStyle/>
        <a:p>
          <a:endParaRPr lang="es-MX"/>
        </a:p>
      </dgm:t>
    </dgm:pt>
    <dgm:pt modelId="{2D397CE0-EA36-4492-BB51-6A3F74C3A07A}" type="pres">
      <dgm:prSet presAssocID="{879D4282-38D4-46B6-9319-870F37A583AD}" presName="node" presStyleLbl="node1" presStyleIdx="6" presStyleCnt="12">
        <dgm:presLayoutVars>
          <dgm:bulletEnabled val="1"/>
        </dgm:presLayoutVars>
      </dgm:prSet>
      <dgm:spPr/>
      <dgm:t>
        <a:bodyPr/>
        <a:lstStyle/>
        <a:p>
          <a:endParaRPr lang="es-MX"/>
        </a:p>
      </dgm:t>
    </dgm:pt>
    <dgm:pt modelId="{6223F70F-4D87-4F5F-B26D-F6620221B36D}" type="pres">
      <dgm:prSet presAssocID="{2CEE84BE-D097-4A79-BDE8-9955D818328E}" presName="sibTrans" presStyleLbl="sibTrans1D1" presStyleIdx="6" presStyleCnt="11"/>
      <dgm:spPr/>
      <dgm:t>
        <a:bodyPr/>
        <a:lstStyle/>
        <a:p>
          <a:endParaRPr lang="es-MX"/>
        </a:p>
      </dgm:t>
    </dgm:pt>
    <dgm:pt modelId="{04CD6CC8-EC23-4CB6-8E39-00970D4D1816}" type="pres">
      <dgm:prSet presAssocID="{2CEE84BE-D097-4A79-BDE8-9955D818328E}" presName="connectorText" presStyleLbl="sibTrans1D1" presStyleIdx="6" presStyleCnt="11"/>
      <dgm:spPr/>
      <dgm:t>
        <a:bodyPr/>
        <a:lstStyle/>
        <a:p>
          <a:endParaRPr lang="es-MX"/>
        </a:p>
      </dgm:t>
    </dgm:pt>
    <dgm:pt modelId="{26D4B7DB-18BC-4795-B8A5-2D2005DFEE20}" type="pres">
      <dgm:prSet presAssocID="{52B52776-979D-4EE7-8148-09AEE074543D}" presName="node" presStyleLbl="node1" presStyleIdx="7" presStyleCnt="12">
        <dgm:presLayoutVars>
          <dgm:bulletEnabled val="1"/>
        </dgm:presLayoutVars>
      </dgm:prSet>
      <dgm:spPr/>
      <dgm:t>
        <a:bodyPr/>
        <a:lstStyle/>
        <a:p>
          <a:endParaRPr lang="es-MX"/>
        </a:p>
      </dgm:t>
    </dgm:pt>
    <dgm:pt modelId="{EDB583F2-329D-4B1F-A6DF-A64A252F3243}" type="pres">
      <dgm:prSet presAssocID="{E275CB07-B943-4989-921B-101C24C98BBD}" presName="sibTrans" presStyleLbl="sibTrans1D1" presStyleIdx="7" presStyleCnt="11"/>
      <dgm:spPr/>
      <dgm:t>
        <a:bodyPr/>
        <a:lstStyle/>
        <a:p>
          <a:endParaRPr lang="es-MX"/>
        </a:p>
      </dgm:t>
    </dgm:pt>
    <dgm:pt modelId="{D1E49C29-3E91-4174-B2D5-6044FDFDEA6F}" type="pres">
      <dgm:prSet presAssocID="{E275CB07-B943-4989-921B-101C24C98BBD}" presName="connectorText" presStyleLbl="sibTrans1D1" presStyleIdx="7" presStyleCnt="11"/>
      <dgm:spPr/>
      <dgm:t>
        <a:bodyPr/>
        <a:lstStyle/>
        <a:p>
          <a:endParaRPr lang="es-MX"/>
        </a:p>
      </dgm:t>
    </dgm:pt>
    <dgm:pt modelId="{B163939B-03FC-442C-B8F0-F5F983DBDB35}" type="pres">
      <dgm:prSet presAssocID="{7AE721EE-9867-4DCE-8080-4C12A8C5A0A9}" presName="node" presStyleLbl="node1" presStyleIdx="8" presStyleCnt="12">
        <dgm:presLayoutVars>
          <dgm:bulletEnabled val="1"/>
        </dgm:presLayoutVars>
      </dgm:prSet>
      <dgm:spPr/>
      <dgm:t>
        <a:bodyPr/>
        <a:lstStyle/>
        <a:p>
          <a:endParaRPr lang="es-MX"/>
        </a:p>
      </dgm:t>
    </dgm:pt>
    <dgm:pt modelId="{EA1F32CD-C27B-4C3D-AA84-84A2C33E236C}" type="pres">
      <dgm:prSet presAssocID="{46210E81-A461-48D5-8AB9-5558371BD3E8}" presName="sibTrans" presStyleLbl="sibTrans1D1" presStyleIdx="8" presStyleCnt="11"/>
      <dgm:spPr/>
      <dgm:t>
        <a:bodyPr/>
        <a:lstStyle/>
        <a:p>
          <a:endParaRPr lang="es-MX"/>
        </a:p>
      </dgm:t>
    </dgm:pt>
    <dgm:pt modelId="{FEA93126-B580-4D49-85F9-E857361B3AC1}" type="pres">
      <dgm:prSet presAssocID="{46210E81-A461-48D5-8AB9-5558371BD3E8}" presName="connectorText" presStyleLbl="sibTrans1D1" presStyleIdx="8" presStyleCnt="11"/>
      <dgm:spPr/>
      <dgm:t>
        <a:bodyPr/>
        <a:lstStyle/>
        <a:p>
          <a:endParaRPr lang="es-MX"/>
        </a:p>
      </dgm:t>
    </dgm:pt>
    <dgm:pt modelId="{252E1AC1-CDCC-4CCE-8334-08CB00D0DE40}" type="pres">
      <dgm:prSet presAssocID="{AB824ACC-4DA1-4D45-A7FD-820B1B7C3410}" presName="node" presStyleLbl="node1" presStyleIdx="9" presStyleCnt="12">
        <dgm:presLayoutVars>
          <dgm:bulletEnabled val="1"/>
        </dgm:presLayoutVars>
      </dgm:prSet>
      <dgm:spPr/>
      <dgm:t>
        <a:bodyPr/>
        <a:lstStyle/>
        <a:p>
          <a:endParaRPr lang="es-MX"/>
        </a:p>
      </dgm:t>
    </dgm:pt>
    <dgm:pt modelId="{5979692F-1FBE-4546-BE80-F394AC1723A1}" type="pres">
      <dgm:prSet presAssocID="{32EB0D24-7B81-4B16-836C-892E568E1F85}" presName="sibTrans" presStyleLbl="sibTrans1D1" presStyleIdx="9" presStyleCnt="11"/>
      <dgm:spPr/>
      <dgm:t>
        <a:bodyPr/>
        <a:lstStyle/>
        <a:p>
          <a:endParaRPr lang="es-MX"/>
        </a:p>
      </dgm:t>
    </dgm:pt>
    <dgm:pt modelId="{9FFC247C-5BDF-4689-A0FB-7475484EF5C6}" type="pres">
      <dgm:prSet presAssocID="{32EB0D24-7B81-4B16-836C-892E568E1F85}" presName="connectorText" presStyleLbl="sibTrans1D1" presStyleIdx="9" presStyleCnt="11"/>
      <dgm:spPr/>
      <dgm:t>
        <a:bodyPr/>
        <a:lstStyle/>
        <a:p>
          <a:endParaRPr lang="es-MX"/>
        </a:p>
      </dgm:t>
    </dgm:pt>
    <dgm:pt modelId="{381C08D2-54FF-4921-A615-38E532816374}" type="pres">
      <dgm:prSet presAssocID="{26B0919A-D0E0-4215-BC53-67994554B930}" presName="node" presStyleLbl="node1" presStyleIdx="10" presStyleCnt="12">
        <dgm:presLayoutVars>
          <dgm:bulletEnabled val="1"/>
        </dgm:presLayoutVars>
      </dgm:prSet>
      <dgm:spPr/>
      <dgm:t>
        <a:bodyPr/>
        <a:lstStyle/>
        <a:p>
          <a:endParaRPr lang="es-MX"/>
        </a:p>
      </dgm:t>
    </dgm:pt>
    <dgm:pt modelId="{05356C4B-8B44-41C5-A73F-6D6E8274FFD7}" type="pres">
      <dgm:prSet presAssocID="{BE3710E7-779F-49F8-B41D-344481295C43}" presName="sibTrans" presStyleLbl="sibTrans1D1" presStyleIdx="10" presStyleCnt="11"/>
      <dgm:spPr/>
      <dgm:t>
        <a:bodyPr/>
        <a:lstStyle/>
        <a:p>
          <a:endParaRPr lang="es-MX"/>
        </a:p>
      </dgm:t>
    </dgm:pt>
    <dgm:pt modelId="{010D66B1-062D-409D-B295-C92FBAAE4403}" type="pres">
      <dgm:prSet presAssocID="{BE3710E7-779F-49F8-B41D-344481295C43}" presName="connectorText" presStyleLbl="sibTrans1D1" presStyleIdx="10" presStyleCnt="11"/>
      <dgm:spPr/>
      <dgm:t>
        <a:bodyPr/>
        <a:lstStyle/>
        <a:p>
          <a:endParaRPr lang="es-MX"/>
        </a:p>
      </dgm:t>
    </dgm:pt>
    <dgm:pt modelId="{10C254AF-5ABD-4F33-8789-A28A2F14F77C}" type="pres">
      <dgm:prSet presAssocID="{043DD555-9FC0-40EE-B5B9-72D5F6FE67F1}" presName="node" presStyleLbl="node1" presStyleIdx="11" presStyleCnt="12">
        <dgm:presLayoutVars>
          <dgm:bulletEnabled val="1"/>
        </dgm:presLayoutVars>
      </dgm:prSet>
      <dgm:spPr/>
      <dgm:t>
        <a:bodyPr/>
        <a:lstStyle/>
        <a:p>
          <a:endParaRPr lang="es-MX"/>
        </a:p>
      </dgm:t>
    </dgm:pt>
  </dgm:ptLst>
  <dgm:cxnLst>
    <dgm:cxn modelId="{8FA02A69-3829-4AEB-A233-6DB4871A66A3}" type="presOf" srcId="{8BDB18C4-9D9B-4B24-85F0-8D827DEFDE57}" destId="{B55E7B3F-C546-404F-BE4F-B97E06F950BA}" srcOrd="0" destOrd="0" presId="urn:microsoft.com/office/officeart/2005/8/layout/bProcess3"/>
    <dgm:cxn modelId="{5E90C0DB-8FA1-4C3F-BF45-26BB6228B65B}" type="presOf" srcId="{BE3710E7-779F-49F8-B41D-344481295C43}" destId="{010D66B1-062D-409D-B295-C92FBAAE4403}" srcOrd="1" destOrd="0" presId="urn:microsoft.com/office/officeart/2005/8/layout/bProcess3"/>
    <dgm:cxn modelId="{67B8C854-8A20-4F22-AAF2-0CBBFAEA41CC}" type="presOf" srcId="{D1E546D3-EEBA-40AB-8DEC-A08C62D0A765}" destId="{204060F0-94FE-4C2E-B7B4-29397FF55DDB}" srcOrd="0" destOrd="0" presId="urn:microsoft.com/office/officeart/2005/8/layout/bProcess3"/>
    <dgm:cxn modelId="{FB7BD2B0-EF21-4BDB-A159-47E6E962099A}" type="presOf" srcId="{6DE59FBC-9671-44F5-B933-E5F3E163F1D2}" destId="{94759954-3048-48F3-BD8E-5A93A6197D69}" srcOrd="0" destOrd="0" presId="urn:microsoft.com/office/officeart/2005/8/layout/bProcess3"/>
    <dgm:cxn modelId="{C4676C6D-5167-4FE2-BDFF-771B8BC29A14}" srcId="{773FD528-B8A8-45F7-B5E8-A885B78B28FE}" destId="{6DE59FBC-9671-44F5-B933-E5F3E163F1D2}" srcOrd="2" destOrd="0" parTransId="{56B8D702-015D-48ED-883A-6050978269F0}" sibTransId="{4CE347CF-E464-4259-A2E0-7E165B251404}"/>
    <dgm:cxn modelId="{EF54B3B7-CC13-4CF6-ABF7-8026F0AEA7E4}" srcId="{773FD528-B8A8-45F7-B5E8-A885B78B28FE}" destId="{8BDB18C4-9D9B-4B24-85F0-8D827DEFDE57}" srcOrd="0" destOrd="0" parTransId="{CB4FEC06-7BC9-4C69-9D01-B8C473E7ACD9}" sibTransId="{D881E06B-2EB9-4580-B84F-543464DB503E}"/>
    <dgm:cxn modelId="{EBE78783-D1E0-4F29-AD53-36A84C86DB17}" type="presOf" srcId="{F7B477FD-EFE6-470F-89E3-5669F5A2975E}" destId="{19BC03F9-9AD4-4454-A8CD-EDEDB0269528}" srcOrd="0" destOrd="0" presId="urn:microsoft.com/office/officeart/2005/8/layout/bProcess3"/>
    <dgm:cxn modelId="{A757C055-04FB-494A-A90E-E5F0713B3F89}" srcId="{773FD528-B8A8-45F7-B5E8-A885B78B28FE}" destId="{879D4282-38D4-46B6-9319-870F37A583AD}" srcOrd="6" destOrd="0" parTransId="{E8EDD29D-246F-4353-B7B3-D4E5C1C6BB8F}" sibTransId="{2CEE84BE-D097-4A79-BDE8-9955D818328E}"/>
    <dgm:cxn modelId="{338CBD64-AF6F-4869-8571-36505B0A8DCA}" srcId="{773FD528-B8A8-45F7-B5E8-A885B78B28FE}" destId="{AB824ACC-4DA1-4D45-A7FD-820B1B7C3410}" srcOrd="9" destOrd="0" parTransId="{60EAC36B-AB0D-4099-8076-5D4A6B008EA6}" sibTransId="{32EB0D24-7B81-4B16-836C-892E568E1F85}"/>
    <dgm:cxn modelId="{8C43F056-5A6C-4592-91B9-F40D1C70B0D1}" type="presOf" srcId="{D1E546D3-EEBA-40AB-8DEC-A08C62D0A765}" destId="{A9EC9E22-0B30-4E3F-8E99-39052BC85A52}" srcOrd="1" destOrd="0" presId="urn:microsoft.com/office/officeart/2005/8/layout/bProcess3"/>
    <dgm:cxn modelId="{3D7B46C6-637C-4C0B-B362-A6C352037783}" srcId="{773FD528-B8A8-45F7-B5E8-A885B78B28FE}" destId="{A2F4AABF-E805-46BE-990A-D6967D5B7C4B}" srcOrd="5" destOrd="0" parTransId="{6DD276BC-EEF6-469A-AE6C-7AAEC42AB59D}" sibTransId="{B2BCADD4-BB1E-498B-845E-422D3B005C3E}"/>
    <dgm:cxn modelId="{DB0E4DE2-B54C-4E1B-91BD-621B734A241C}" type="presOf" srcId="{773FD528-B8A8-45F7-B5E8-A885B78B28FE}" destId="{6A91CB7D-517C-4B6E-951D-999652AAB00F}" srcOrd="0" destOrd="0" presId="urn:microsoft.com/office/officeart/2005/8/layout/bProcess3"/>
    <dgm:cxn modelId="{C15D6D5B-1C22-4BEC-A1BB-A8A6828A5E7E}" srcId="{773FD528-B8A8-45F7-B5E8-A885B78B28FE}" destId="{043DD555-9FC0-40EE-B5B9-72D5F6FE67F1}" srcOrd="11" destOrd="0" parTransId="{66F0E9D5-D759-44B5-9E39-30A326A370A7}" sibTransId="{E154F2A0-5C04-40DD-890D-DC99B5B2A70B}"/>
    <dgm:cxn modelId="{202C1315-7E7F-4AB6-BBAC-6BB219FDA8D5}" srcId="{773FD528-B8A8-45F7-B5E8-A885B78B28FE}" destId="{52B52776-979D-4EE7-8148-09AEE074543D}" srcOrd="7" destOrd="0" parTransId="{E3DFCD9A-B8A1-4514-8BC0-66C17A908C7E}" sibTransId="{E275CB07-B943-4989-921B-101C24C98BBD}"/>
    <dgm:cxn modelId="{A700A04E-8C2E-4763-B09A-0ACD08BCC5F7}" type="presOf" srcId="{4CE347CF-E464-4259-A2E0-7E165B251404}" destId="{A7E62902-6218-4CB7-9533-44554A329DB2}" srcOrd="1" destOrd="0" presId="urn:microsoft.com/office/officeart/2005/8/layout/bProcess3"/>
    <dgm:cxn modelId="{0B26CC7C-4ED1-4926-957C-974CF04F24FD}" type="presOf" srcId="{AF71068F-FFDE-4D33-90C9-B942CA238AAD}" destId="{971CD77D-0002-42AE-9B92-CCE4885E9479}" srcOrd="0" destOrd="0" presId="urn:microsoft.com/office/officeart/2005/8/layout/bProcess3"/>
    <dgm:cxn modelId="{0A806F29-E6A8-4389-82EF-C8A075D1CD4E}" type="presOf" srcId="{2CEE84BE-D097-4A79-BDE8-9955D818328E}" destId="{04CD6CC8-EC23-4CB6-8E39-00970D4D1816}" srcOrd="1" destOrd="0" presId="urn:microsoft.com/office/officeart/2005/8/layout/bProcess3"/>
    <dgm:cxn modelId="{3E598817-AB33-4836-B3E1-91DD41207726}" type="presOf" srcId="{BE3710E7-779F-49F8-B41D-344481295C43}" destId="{05356C4B-8B44-41C5-A73F-6D6E8274FFD7}" srcOrd="0" destOrd="0" presId="urn:microsoft.com/office/officeart/2005/8/layout/bProcess3"/>
    <dgm:cxn modelId="{1681CE50-A05A-40AB-8A0C-77B5484A78B1}" type="presOf" srcId="{D881E06B-2EB9-4580-B84F-543464DB503E}" destId="{73D489E3-B535-4232-82ED-C37D8E843F8D}" srcOrd="0" destOrd="0" presId="urn:microsoft.com/office/officeart/2005/8/layout/bProcess3"/>
    <dgm:cxn modelId="{BD0D6A51-E779-4332-A6BE-213AB8673B5F}" type="presOf" srcId="{52B52776-979D-4EE7-8148-09AEE074543D}" destId="{26D4B7DB-18BC-4795-B8A5-2D2005DFEE20}" srcOrd="0" destOrd="0" presId="urn:microsoft.com/office/officeart/2005/8/layout/bProcess3"/>
    <dgm:cxn modelId="{68069FF7-1956-44B2-9DB4-A0E70544518E}" type="presOf" srcId="{A9EB6F30-B154-4584-8855-40A66946C828}" destId="{DAA8FE30-EFCA-4E89-A2C7-4EB1BD0AA107}" srcOrd="0" destOrd="0" presId="urn:microsoft.com/office/officeart/2005/8/layout/bProcess3"/>
    <dgm:cxn modelId="{8BDCF729-C97C-478A-9D45-AE17BB5CD316}" type="presOf" srcId="{26B0919A-D0E0-4215-BC53-67994554B930}" destId="{381C08D2-54FF-4921-A615-38E532816374}" srcOrd="0" destOrd="0" presId="urn:microsoft.com/office/officeart/2005/8/layout/bProcess3"/>
    <dgm:cxn modelId="{2052AB1F-33DB-4257-9BC6-D585D226032F}" type="presOf" srcId="{32EB0D24-7B81-4B16-836C-892E568E1F85}" destId="{5979692F-1FBE-4546-BE80-F394AC1723A1}" srcOrd="0" destOrd="0" presId="urn:microsoft.com/office/officeart/2005/8/layout/bProcess3"/>
    <dgm:cxn modelId="{F074B08C-F2C8-4FEB-9B86-293CEE44AAB1}" type="presOf" srcId="{B2BCADD4-BB1E-498B-845E-422D3B005C3E}" destId="{722D2744-2EF2-41CC-A062-3FD5924F88FD}" srcOrd="0" destOrd="0" presId="urn:microsoft.com/office/officeart/2005/8/layout/bProcess3"/>
    <dgm:cxn modelId="{198010BA-783E-40ED-A87D-3D8360E6D34F}" srcId="{773FD528-B8A8-45F7-B5E8-A885B78B28FE}" destId="{7AE721EE-9867-4DCE-8080-4C12A8C5A0A9}" srcOrd="8" destOrd="0" parTransId="{2D2695F5-F02F-434A-9C29-19DFD1D58A07}" sibTransId="{46210E81-A461-48D5-8AB9-5558371BD3E8}"/>
    <dgm:cxn modelId="{7E24C778-9704-4E5E-8C50-900FDF275E0E}" type="presOf" srcId="{AB824ACC-4DA1-4D45-A7FD-820B1B7C3410}" destId="{252E1AC1-CDCC-4CCE-8334-08CB00D0DE40}" srcOrd="0" destOrd="0" presId="urn:microsoft.com/office/officeart/2005/8/layout/bProcess3"/>
    <dgm:cxn modelId="{4BAFC664-A1CC-4E3E-B6B3-9771201308DB}" type="presOf" srcId="{46210E81-A461-48D5-8AB9-5558371BD3E8}" destId="{EA1F32CD-C27B-4C3D-AA84-84A2C33E236C}" srcOrd="0" destOrd="0" presId="urn:microsoft.com/office/officeart/2005/8/layout/bProcess3"/>
    <dgm:cxn modelId="{1D0F74C4-BCA6-4238-93F3-69E058AA569B}" srcId="{773FD528-B8A8-45F7-B5E8-A885B78B28FE}" destId="{AF71068F-FFDE-4D33-90C9-B942CA238AAD}" srcOrd="4" destOrd="0" parTransId="{32895E26-5287-49E8-9FC7-DE7FADA56471}" sibTransId="{D1E546D3-EEBA-40AB-8DEC-A08C62D0A765}"/>
    <dgm:cxn modelId="{2BD1654A-5946-4679-A739-B7C329416F8B}" type="presOf" srcId="{D881E06B-2EB9-4580-B84F-543464DB503E}" destId="{6CE9BCEA-DA10-40FB-BCAB-A0F186163434}" srcOrd="1" destOrd="0" presId="urn:microsoft.com/office/officeart/2005/8/layout/bProcess3"/>
    <dgm:cxn modelId="{398A0651-3BA6-4292-ACE6-218E0D3313EC}" type="presOf" srcId="{A2F4AABF-E805-46BE-990A-D6967D5B7C4B}" destId="{1544E377-6A1D-4DB5-974E-DE70EF3C0F28}" srcOrd="0" destOrd="0" presId="urn:microsoft.com/office/officeart/2005/8/layout/bProcess3"/>
    <dgm:cxn modelId="{48CB1D00-5E2D-423B-BED0-5855DD2F17C5}" type="presOf" srcId="{879D4282-38D4-46B6-9319-870F37A583AD}" destId="{2D397CE0-EA36-4492-BB51-6A3F74C3A07A}" srcOrd="0" destOrd="0" presId="urn:microsoft.com/office/officeart/2005/8/layout/bProcess3"/>
    <dgm:cxn modelId="{8E62B898-BC38-4339-8B2D-CF53473F4554}" type="presOf" srcId="{D3F0BD29-5346-42C6-A2F5-D21D078DE210}" destId="{F9A4EB60-BF18-4CFA-8CE9-4FCA5EB304BC}" srcOrd="0" destOrd="0" presId="urn:microsoft.com/office/officeart/2005/8/layout/bProcess3"/>
    <dgm:cxn modelId="{8DEF4608-FF68-42C4-BD18-E40C838A8C4F}" type="presOf" srcId="{46210E81-A461-48D5-8AB9-5558371BD3E8}" destId="{FEA93126-B580-4D49-85F9-E857361B3AC1}" srcOrd="1" destOrd="0" presId="urn:microsoft.com/office/officeart/2005/8/layout/bProcess3"/>
    <dgm:cxn modelId="{6B54DA20-B965-4AEC-8C51-E7CB66BB4C4C}" type="presOf" srcId="{32EB0D24-7B81-4B16-836C-892E568E1F85}" destId="{9FFC247C-5BDF-4689-A0FB-7475484EF5C6}" srcOrd="1" destOrd="0" presId="urn:microsoft.com/office/officeart/2005/8/layout/bProcess3"/>
    <dgm:cxn modelId="{152C4757-26CF-4203-8386-91365C7616B0}" type="presOf" srcId="{7AE721EE-9867-4DCE-8080-4C12A8C5A0A9}" destId="{B163939B-03FC-442C-B8F0-F5F983DBDB35}" srcOrd="0" destOrd="0" presId="urn:microsoft.com/office/officeart/2005/8/layout/bProcess3"/>
    <dgm:cxn modelId="{32DCB9B1-2F4E-441D-BA60-A96FBA3704AB}" type="presOf" srcId="{E275CB07-B943-4989-921B-101C24C98BBD}" destId="{D1E49C29-3E91-4174-B2D5-6044FDFDEA6F}" srcOrd="1" destOrd="0" presId="urn:microsoft.com/office/officeart/2005/8/layout/bProcess3"/>
    <dgm:cxn modelId="{CF0034F1-A774-437F-AC64-765387F02257}" type="presOf" srcId="{B2BCADD4-BB1E-498B-845E-422D3B005C3E}" destId="{D893A428-A0FA-4214-B44A-BCFE7C62ACC2}" srcOrd="1" destOrd="0" presId="urn:microsoft.com/office/officeart/2005/8/layout/bProcess3"/>
    <dgm:cxn modelId="{DCC0F26E-D8B9-4931-89C6-10BEBF83F199}" type="presOf" srcId="{F7B477FD-EFE6-470F-89E3-5669F5A2975E}" destId="{09140EC7-2A35-4482-80D9-9B6360D57AF9}" srcOrd="1" destOrd="0" presId="urn:microsoft.com/office/officeart/2005/8/layout/bProcess3"/>
    <dgm:cxn modelId="{7E2BCD43-6E28-4A5A-A886-0D41AC965ED3}" type="presOf" srcId="{4CE347CF-E464-4259-A2E0-7E165B251404}" destId="{D5ED889F-10A6-4B74-9857-E2BAC4FD9252}" srcOrd="0" destOrd="0" presId="urn:microsoft.com/office/officeart/2005/8/layout/bProcess3"/>
    <dgm:cxn modelId="{072F9541-9678-4FCD-BD3A-C241E5969135}" type="presOf" srcId="{D3F0BD29-5346-42C6-A2F5-D21D078DE210}" destId="{F3B1E2B1-710F-4B31-8849-4663312672CA}" srcOrd="1" destOrd="0" presId="urn:microsoft.com/office/officeart/2005/8/layout/bProcess3"/>
    <dgm:cxn modelId="{399BF98F-BB80-42C1-B921-0759C329144C}" type="presOf" srcId="{2CEE84BE-D097-4A79-BDE8-9955D818328E}" destId="{6223F70F-4D87-4F5F-B26D-F6620221B36D}" srcOrd="0" destOrd="0" presId="urn:microsoft.com/office/officeart/2005/8/layout/bProcess3"/>
    <dgm:cxn modelId="{67A491C9-64E3-4D96-BEBE-4D73C68D8A93}" srcId="{773FD528-B8A8-45F7-B5E8-A885B78B28FE}" destId="{A25E9877-8FA8-40FE-95B3-258843C1BAAC}" srcOrd="3" destOrd="0" parTransId="{5F167524-5335-4E33-866E-A8E45D2108FC}" sibTransId="{F7B477FD-EFE6-470F-89E3-5669F5A2975E}"/>
    <dgm:cxn modelId="{7A5498EC-F181-4FFD-88FF-1FB729BF9F5C}" srcId="{773FD528-B8A8-45F7-B5E8-A885B78B28FE}" destId="{26B0919A-D0E0-4215-BC53-67994554B930}" srcOrd="10" destOrd="0" parTransId="{5EF4D762-340B-480D-B277-C808E8D1A0F6}" sibTransId="{BE3710E7-779F-49F8-B41D-344481295C43}"/>
    <dgm:cxn modelId="{BB6CDE25-AFBB-435E-A6D5-B66066B8318D}" type="presOf" srcId="{A25E9877-8FA8-40FE-95B3-258843C1BAAC}" destId="{57119512-2FC5-4D0C-BEAC-649FB88E416A}" srcOrd="0" destOrd="0" presId="urn:microsoft.com/office/officeart/2005/8/layout/bProcess3"/>
    <dgm:cxn modelId="{46E08499-F234-44AE-ABF4-A8928503D76B}" type="presOf" srcId="{043DD555-9FC0-40EE-B5B9-72D5F6FE67F1}" destId="{10C254AF-5ABD-4F33-8789-A28A2F14F77C}" srcOrd="0" destOrd="0" presId="urn:microsoft.com/office/officeart/2005/8/layout/bProcess3"/>
    <dgm:cxn modelId="{6EAAFD4F-AA5F-4E57-B812-0F07946FE9F6}" type="presOf" srcId="{E275CB07-B943-4989-921B-101C24C98BBD}" destId="{EDB583F2-329D-4B1F-A6DF-A64A252F3243}" srcOrd="0" destOrd="0" presId="urn:microsoft.com/office/officeart/2005/8/layout/bProcess3"/>
    <dgm:cxn modelId="{09E7F771-DA2B-4E4E-BC11-7FCA842CE078}" srcId="{773FD528-B8A8-45F7-B5E8-A885B78B28FE}" destId="{A9EB6F30-B154-4584-8855-40A66946C828}" srcOrd="1" destOrd="0" parTransId="{4247BBF8-0D72-43B4-9B8F-BD46C54E20F2}" sibTransId="{D3F0BD29-5346-42C6-A2F5-D21D078DE210}"/>
    <dgm:cxn modelId="{74A8F2EB-C9CA-49F3-BA0E-97F8ED956630}" type="presParOf" srcId="{6A91CB7D-517C-4B6E-951D-999652AAB00F}" destId="{B55E7B3F-C546-404F-BE4F-B97E06F950BA}" srcOrd="0" destOrd="0" presId="urn:microsoft.com/office/officeart/2005/8/layout/bProcess3"/>
    <dgm:cxn modelId="{0541DC11-AFE0-4506-9B18-40548E4A033F}" type="presParOf" srcId="{6A91CB7D-517C-4B6E-951D-999652AAB00F}" destId="{73D489E3-B535-4232-82ED-C37D8E843F8D}" srcOrd="1" destOrd="0" presId="urn:microsoft.com/office/officeart/2005/8/layout/bProcess3"/>
    <dgm:cxn modelId="{58E79E0B-CBD9-42A8-A07D-337469DAC139}" type="presParOf" srcId="{73D489E3-B535-4232-82ED-C37D8E843F8D}" destId="{6CE9BCEA-DA10-40FB-BCAB-A0F186163434}" srcOrd="0" destOrd="0" presId="urn:microsoft.com/office/officeart/2005/8/layout/bProcess3"/>
    <dgm:cxn modelId="{A874EED6-181D-4F09-BCFB-87CAA741FE11}" type="presParOf" srcId="{6A91CB7D-517C-4B6E-951D-999652AAB00F}" destId="{DAA8FE30-EFCA-4E89-A2C7-4EB1BD0AA107}" srcOrd="2" destOrd="0" presId="urn:microsoft.com/office/officeart/2005/8/layout/bProcess3"/>
    <dgm:cxn modelId="{CD8CFDAF-C9E1-4DD2-B534-38BD2BAFE35D}" type="presParOf" srcId="{6A91CB7D-517C-4B6E-951D-999652AAB00F}" destId="{F9A4EB60-BF18-4CFA-8CE9-4FCA5EB304BC}" srcOrd="3" destOrd="0" presId="urn:microsoft.com/office/officeart/2005/8/layout/bProcess3"/>
    <dgm:cxn modelId="{B5B6AE70-42FD-4DA2-85E3-BC754BBECB0E}" type="presParOf" srcId="{F9A4EB60-BF18-4CFA-8CE9-4FCA5EB304BC}" destId="{F3B1E2B1-710F-4B31-8849-4663312672CA}" srcOrd="0" destOrd="0" presId="urn:microsoft.com/office/officeart/2005/8/layout/bProcess3"/>
    <dgm:cxn modelId="{5785156B-40D1-47FD-87C2-AD030508F3FF}" type="presParOf" srcId="{6A91CB7D-517C-4B6E-951D-999652AAB00F}" destId="{94759954-3048-48F3-BD8E-5A93A6197D69}" srcOrd="4" destOrd="0" presId="urn:microsoft.com/office/officeart/2005/8/layout/bProcess3"/>
    <dgm:cxn modelId="{19C68D39-17BB-4305-A6BF-D8C5B4FE691D}" type="presParOf" srcId="{6A91CB7D-517C-4B6E-951D-999652AAB00F}" destId="{D5ED889F-10A6-4B74-9857-E2BAC4FD9252}" srcOrd="5" destOrd="0" presId="urn:microsoft.com/office/officeart/2005/8/layout/bProcess3"/>
    <dgm:cxn modelId="{E1DA43EE-9964-4C3E-931C-5BC74968B348}" type="presParOf" srcId="{D5ED889F-10A6-4B74-9857-E2BAC4FD9252}" destId="{A7E62902-6218-4CB7-9533-44554A329DB2}" srcOrd="0" destOrd="0" presId="urn:microsoft.com/office/officeart/2005/8/layout/bProcess3"/>
    <dgm:cxn modelId="{1D37203E-7404-4580-8D4F-B9FFB48D66E7}" type="presParOf" srcId="{6A91CB7D-517C-4B6E-951D-999652AAB00F}" destId="{57119512-2FC5-4D0C-BEAC-649FB88E416A}" srcOrd="6" destOrd="0" presId="urn:microsoft.com/office/officeart/2005/8/layout/bProcess3"/>
    <dgm:cxn modelId="{E20E13BA-0577-45A5-99DA-86C2D7C7DD2C}" type="presParOf" srcId="{6A91CB7D-517C-4B6E-951D-999652AAB00F}" destId="{19BC03F9-9AD4-4454-A8CD-EDEDB0269528}" srcOrd="7" destOrd="0" presId="urn:microsoft.com/office/officeart/2005/8/layout/bProcess3"/>
    <dgm:cxn modelId="{C1B99639-32CB-439E-B9BF-5E4867076A25}" type="presParOf" srcId="{19BC03F9-9AD4-4454-A8CD-EDEDB0269528}" destId="{09140EC7-2A35-4482-80D9-9B6360D57AF9}" srcOrd="0" destOrd="0" presId="urn:microsoft.com/office/officeart/2005/8/layout/bProcess3"/>
    <dgm:cxn modelId="{03CC38C8-C0E4-45D9-9244-1E1467F267B1}" type="presParOf" srcId="{6A91CB7D-517C-4B6E-951D-999652AAB00F}" destId="{971CD77D-0002-42AE-9B92-CCE4885E9479}" srcOrd="8" destOrd="0" presId="urn:microsoft.com/office/officeart/2005/8/layout/bProcess3"/>
    <dgm:cxn modelId="{E22F2D18-B833-4CFB-AC18-87C3D156B7AF}" type="presParOf" srcId="{6A91CB7D-517C-4B6E-951D-999652AAB00F}" destId="{204060F0-94FE-4C2E-B7B4-29397FF55DDB}" srcOrd="9" destOrd="0" presId="urn:microsoft.com/office/officeart/2005/8/layout/bProcess3"/>
    <dgm:cxn modelId="{BF52D56B-0A48-4DE1-B992-0FA5809EC8BB}" type="presParOf" srcId="{204060F0-94FE-4C2E-B7B4-29397FF55DDB}" destId="{A9EC9E22-0B30-4E3F-8E99-39052BC85A52}" srcOrd="0" destOrd="0" presId="urn:microsoft.com/office/officeart/2005/8/layout/bProcess3"/>
    <dgm:cxn modelId="{2CF12D2B-6E6C-4AF8-B506-F479F21A2204}" type="presParOf" srcId="{6A91CB7D-517C-4B6E-951D-999652AAB00F}" destId="{1544E377-6A1D-4DB5-974E-DE70EF3C0F28}" srcOrd="10" destOrd="0" presId="urn:microsoft.com/office/officeart/2005/8/layout/bProcess3"/>
    <dgm:cxn modelId="{A488FC77-4BD7-49AA-8185-9C6B3B9E1A5E}" type="presParOf" srcId="{6A91CB7D-517C-4B6E-951D-999652AAB00F}" destId="{722D2744-2EF2-41CC-A062-3FD5924F88FD}" srcOrd="11" destOrd="0" presId="urn:microsoft.com/office/officeart/2005/8/layout/bProcess3"/>
    <dgm:cxn modelId="{7B65E65F-E05C-4EA9-9389-340DC4B4253D}" type="presParOf" srcId="{722D2744-2EF2-41CC-A062-3FD5924F88FD}" destId="{D893A428-A0FA-4214-B44A-BCFE7C62ACC2}" srcOrd="0" destOrd="0" presId="urn:microsoft.com/office/officeart/2005/8/layout/bProcess3"/>
    <dgm:cxn modelId="{EF615373-198C-4DE4-B545-52AA12632D76}" type="presParOf" srcId="{6A91CB7D-517C-4B6E-951D-999652AAB00F}" destId="{2D397CE0-EA36-4492-BB51-6A3F74C3A07A}" srcOrd="12" destOrd="0" presId="urn:microsoft.com/office/officeart/2005/8/layout/bProcess3"/>
    <dgm:cxn modelId="{D2B82890-FC3E-4368-8660-6180C2564B76}" type="presParOf" srcId="{6A91CB7D-517C-4B6E-951D-999652AAB00F}" destId="{6223F70F-4D87-4F5F-B26D-F6620221B36D}" srcOrd="13" destOrd="0" presId="urn:microsoft.com/office/officeart/2005/8/layout/bProcess3"/>
    <dgm:cxn modelId="{A126FC21-5192-4E7E-83BC-6AB640862363}" type="presParOf" srcId="{6223F70F-4D87-4F5F-B26D-F6620221B36D}" destId="{04CD6CC8-EC23-4CB6-8E39-00970D4D1816}" srcOrd="0" destOrd="0" presId="urn:microsoft.com/office/officeart/2005/8/layout/bProcess3"/>
    <dgm:cxn modelId="{56A3A902-6E0F-40A9-8AB4-7AD1E2610FAF}" type="presParOf" srcId="{6A91CB7D-517C-4B6E-951D-999652AAB00F}" destId="{26D4B7DB-18BC-4795-B8A5-2D2005DFEE20}" srcOrd="14" destOrd="0" presId="urn:microsoft.com/office/officeart/2005/8/layout/bProcess3"/>
    <dgm:cxn modelId="{08E07128-1B46-4FB2-A812-A2C0E5E4F04B}" type="presParOf" srcId="{6A91CB7D-517C-4B6E-951D-999652AAB00F}" destId="{EDB583F2-329D-4B1F-A6DF-A64A252F3243}" srcOrd="15" destOrd="0" presId="urn:microsoft.com/office/officeart/2005/8/layout/bProcess3"/>
    <dgm:cxn modelId="{DEF9A095-6FEC-46DD-B092-B8D4EE8FE355}" type="presParOf" srcId="{EDB583F2-329D-4B1F-A6DF-A64A252F3243}" destId="{D1E49C29-3E91-4174-B2D5-6044FDFDEA6F}" srcOrd="0" destOrd="0" presId="urn:microsoft.com/office/officeart/2005/8/layout/bProcess3"/>
    <dgm:cxn modelId="{CAEE8085-BCD6-4718-93D7-B58A5C460976}" type="presParOf" srcId="{6A91CB7D-517C-4B6E-951D-999652AAB00F}" destId="{B163939B-03FC-442C-B8F0-F5F983DBDB35}" srcOrd="16" destOrd="0" presId="urn:microsoft.com/office/officeart/2005/8/layout/bProcess3"/>
    <dgm:cxn modelId="{5CB08B5C-143A-4677-9699-B3906A1A9191}" type="presParOf" srcId="{6A91CB7D-517C-4B6E-951D-999652AAB00F}" destId="{EA1F32CD-C27B-4C3D-AA84-84A2C33E236C}" srcOrd="17" destOrd="0" presId="urn:microsoft.com/office/officeart/2005/8/layout/bProcess3"/>
    <dgm:cxn modelId="{667D5640-3A35-4DE5-A990-772AF7EFA357}" type="presParOf" srcId="{EA1F32CD-C27B-4C3D-AA84-84A2C33E236C}" destId="{FEA93126-B580-4D49-85F9-E857361B3AC1}" srcOrd="0" destOrd="0" presId="urn:microsoft.com/office/officeart/2005/8/layout/bProcess3"/>
    <dgm:cxn modelId="{951D37EC-1954-4C66-9637-0B57A68E2D04}" type="presParOf" srcId="{6A91CB7D-517C-4B6E-951D-999652AAB00F}" destId="{252E1AC1-CDCC-4CCE-8334-08CB00D0DE40}" srcOrd="18" destOrd="0" presId="urn:microsoft.com/office/officeart/2005/8/layout/bProcess3"/>
    <dgm:cxn modelId="{F52CAAEC-4DDB-4837-BDD1-CAC0AD95412B}" type="presParOf" srcId="{6A91CB7D-517C-4B6E-951D-999652AAB00F}" destId="{5979692F-1FBE-4546-BE80-F394AC1723A1}" srcOrd="19" destOrd="0" presId="urn:microsoft.com/office/officeart/2005/8/layout/bProcess3"/>
    <dgm:cxn modelId="{A1E80BDA-0C3B-436F-A992-C499DB7742C3}" type="presParOf" srcId="{5979692F-1FBE-4546-BE80-F394AC1723A1}" destId="{9FFC247C-5BDF-4689-A0FB-7475484EF5C6}" srcOrd="0" destOrd="0" presId="urn:microsoft.com/office/officeart/2005/8/layout/bProcess3"/>
    <dgm:cxn modelId="{2E53305B-F949-4F50-A023-84A0F4E53892}" type="presParOf" srcId="{6A91CB7D-517C-4B6E-951D-999652AAB00F}" destId="{381C08D2-54FF-4921-A615-38E532816374}" srcOrd="20" destOrd="0" presId="urn:microsoft.com/office/officeart/2005/8/layout/bProcess3"/>
    <dgm:cxn modelId="{E95FEA97-A9C1-4E62-9B86-BCB454452796}" type="presParOf" srcId="{6A91CB7D-517C-4B6E-951D-999652AAB00F}" destId="{05356C4B-8B44-41C5-A73F-6D6E8274FFD7}" srcOrd="21" destOrd="0" presId="urn:microsoft.com/office/officeart/2005/8/layout/bProcess3"/>
    <dgm:cxn modelId="{D80111EB-EC72-4BC7-B5C0-4C3F59C5ABC5}" type="presParOf" srcId="{05356C4B-8B44-41C5-A73F-6D6E8274FFD7}" destId="{010D66B1-062D-409D-B295-C92FBAAE4403}" srcOrd="0" destOrd="0" presId="urn:microsoft.com/office/officeart/2005/8/layout/bProcess3"/>
    <dgm:cxn modelId="{4CE2DF88-14BF-4BFF-B9B1-A90CD73FA6F2}" type="presParOf" srcId="{6A91CB7D-517C-4B6E-951D-999652AAB00F}" destId="{10C254AF-5ABD-4F33-8789-A28A2F14F77C}" srcOrd="2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2EC08E08-B8DB-4548-A3B7-DA0A2BC535E9}" type="doc">
      <dgm:prSet loTypeId="urn:microsoft.com/office/officeart/2005/8/layout/process1" loCatId="process" qsTypeId="urn:microsoft.com/office/officeart/2005/8/quickstyle/3d3" qsCatId="3D" csTypeId="urn:microsoft.com/office/officeart/2005/8/colors/colorful1" csCatId="colorful" phldr="1"/>
      <dgm:spPr/>
    </dgm:pt>
    <dgm:pt modelId="{96C28D03-2E35-40CA-B911-58BB4FBF0BED}">
      <dgm:prSet phldrT="[Texto]"/>
      <dgm:spPr/>
      <dgm:t>
        <a:bodyPr/>
        <a:lstStyle/>
        <a:p>
          <a:r>
            <a:rPr lang="es-MX" dirty="0"/>
            <a:t>Integración y organización</a:t>
          </a:r>
        </a:p>
      </dgm:t>
    </dgm:pt>
    <dgm:pt modelId="{A2E48FEA-55B0-459C-9959-EF9B0F7F9EEB}" type="parTrans" cxnId="{7D83F2CA-3349-4DD1-87E6-DE8D44C77368}">
      <dgm:prSet/>
      <dgm:spPr/>
      <dgm:t>
        <a:bodyPr/>
        <a:lstStyle/>
        <a:p>
          <a:endParaRPr lang="es-MX"/>
        </a:p>
      </dgm:t>
    </dgm:pt>
    <dgm:pt modelId="{DBB35068-C2B9-4143-BA5F-2A03466EC22E}" type="sibTrans" cxnId="{7D83F2CA-3349-4DD1-87E6-DE8D44C77368}">
      <dgm:prSet/>
      <dgm:spPr/>
      <dgm:t>
        <a:bodyPr/>
        <a:lstStyle/>
        <a:p>
          <a:endParaRPr lang="es-MX"/>
        </a:p>
      </dgm:t>
    </dgm:pt>
    <dgm:pt modelId="{1D4A412C-57D2-4242-B4B5-7E8343C95C40}">
      <dgm:prSet phldrT="[Texto]"/>
      <dgm:spPr/>
      <dgm:t>
        <a:bodyPr/>
        <a:lstStyle/>
        <a:p>
          <a:r>
            <a:rPr lang="es-MX" dirty="0"/>
            <a:t>Préstamo y consulta</a:t>
          </a:r>
        </a:p>
      </dgm:t>
    </dgm:pt>
    <dgm:pt modelId="{BDFC96C7-AECE-49C5-B9B6-6391002553CF}" type="parTrans" cxnId="{D9642526-292E-486B-B03F-EB46D87D3D27}">
      <dgm:prSet/>
      <dgm:spPr/>
      <dgm:t>
        <a:bodyPr/>
        <a:lstStyle/>
        <a:p>
          <a:endParaRPr lang="es-MX"/>
        </a:p>
      </dgm:t>
    </dgm:pt>
    <dgm:pt modelId="{9B524496-9EAA-4C18-A485-B1D678F7156E}" type="sibTrans" cxnId="{D9642526-292E-486B-B03F-EB46D87D3D27}">
      <dgm:prSet/>
      <dgm:spPr/>
      <dgm:t>
        <a:bodyPr/>
        <a:lstStyle/>
        <a:p>
          <a:endParaRPr lang="es-MX"/>
        </a:p>
      </dgm:t>
    </dgm:pt>
    <dgm:pt modelId="{0D764526-34BF-42B3-B245-E74F10D67D6E}">
      <dgm:prSet phldrT="[Texto]"/>
      <dgm:spPr/>
      <dgm:t>
        <a:bodyPr/>
        <a:lstStyle/>
        <a:p>
          <a:r>
            <a:rPr lang="es-MX" dirty="0"/>
            <a:t>Transferencia Primaria</a:t>
          </a:r>
        </a:p>
      </dgm:t>
    </dgm:pt>
    <dgm:pt modelId="{79A016EB-7DF6-46DE-87D1-745FB95EA2ED}" type="parTrans" cxnId="{98BF6BC4-7985-45B5-8397-07C1A71B0852}">
      <dgm:prSet/>
      <dgm:spPr/>
      <dgm:t>
        <a:bodyPr/>
        <a:lstStyle/>
        <a:p>
          <a:endParaRPr lang="es-MX"/>
        </a:p>
      </dgm:t>
    </dgm:pt>
    <dgm:pt modelId="{03AAC2F1-7FA6-45F8-8325-2762AC71A01A}" type="sibTrans" cxnId="{98BF6BC4-7985-45B5-8397-07C1A71B0852}">
      <dgm:prSet/>
      <dgm:spPr/>
      <dgm:t>
        <a:bodyPr/>
        <a:lstStyle/>
        <a:p>
          <a:endParaRPr lang="es-MX"/>
        </a:p>
      </dgm:t>
    </dgm:pt>
    <dgm:pt modelId="{F8C6A9EA-CF59-4619-8E89-6078C3C963E9}">
      <dgm:prSet/>
      <dgm:spPr/>
      <dgm:t>
        <a:bodyPr/>
        <a:lstStyle/>
        <a:p>
          <a:r>
            <a:rPr lang="es-MX"/>
            <a:t>Eliminación DCAI</a:t>
          </a:r>
          <a:endParaRPr lang="es-MX" dirty="0"/>
        </a:p>
      </dgm:t>
    </dgm:pt>
    <dgm:pt modelId="{7466A79C-7C20-4ECF-AE07-189DB6CF1C44}" type="parTrans" cxnId="{FA12B990-812D-41A1-A670-AEE49DA5EBF3}">
      <dgm:prSet/>
      <dgm:spPr/>
      <dgm:t>
        <a:bodyPr/>
        <a:lstStyle/>
        <a:p>
          <a:endParaRPr lang="es-MX"/>
        </a:p>
      </dgm:t>
    </dgm:pt>
    <dgm:pt modelId="{9925D989-6D0D-46C8-B682-B62BB5B5B7B2}" type="sibTrans" cxnId="{FA12B990-812D-41A1-A670-AEE49DA5EBF3}">
      <dgm:prSet/>
      <dgm:spPr/>
      <dgm:t>
        <a:bodyPr/>
        <a:lstStyle/>
        <a:p>
          <a:endParaRPr lang="es-MX"/>
        </a:p>
      </dgm:t>
    </dgm:pt>
    <dgm:pt modelId="{21216157-7CE0-4A32-8C7E-D70A113E621A}" type="pres">
      <dgm:prSet presAssocID="{2EC08E08-B8DB-4548-A3B7-DA0A2BC535E9}" presName="Name0" presStyleCnt="0">
        <dgm:presLayoutVars>
          <dgm:dir/>
          <dgm:resizeHandles val="exact"/>
        </dgm:presLayoutVars>
      </dgm:prSet>
      <dgm:spPr/>
    </dgm:pt>
    <dgm:pt modelId="{1A71F3C0-BCF9-4EFB-83BE-8E16EABE748E}" type="pres">
      <dgm:prSet presAssocID="{96C28D03-2E35-40CA-B911-58BB4FBF0BED}" presName="node" presStyleLbl="node1" presStyleIdx="0" presStyleCnt="4">
        <dgm:presLayoutVars>
          <dgm:bulletEnabled val="1"/>
        </dgm:presLayoutVars>
      </dgm:prSet>
      <dgm:spPr/>
      <dgm:t>
        <a:bodyPr/>
        <a:lstStyle/>
        <a:p>
          <a:endParaRPr lang="es-MX"/>
        </a:p>
      </dgm:t>
    </dgm:pt>
    <dgm:pt modelId="{6E43DA2B-CB1C-4EEF-81E8-F614D6373AB3}" type="pres">
      <dgm:prSet presAssocID="{DBB35068-C2B9-4143-BA5F-2A03466EC22E}" presName="sibTrans" presStyleLbl="sibTrans2D1" presStyleIdx="0" presStyleCnt="3"/>
      <dgm:spPr/>
      <dgm:t>
        <a:bodyPr/>
        <a:lstStyle/>
        <a:p>
          <a:endParaRPr lang="es-MX"/>
        </a:p>
      </dgm:t>
    </dgm:pt>
    <dgm:pt modelId="{2E33CFB7-00A9-4449-8374-2C591BED7820}" type="pres">
      <dgm:prSet presAssocID="{DBB35068-C2B9-4143-BA5F-2A03466EC22E}" presName="connectorText" presStyleLbl="sibTrans2D1" presStyleIdx="0" presStyleCnt="3"/>
      <dgm:spPr/>
      <dgm:t>
        <a:bodyPr/>
        <a:lstStyle/>
        <a:p>
          <a:endParaRPr lang="es-MX"/>
        </a:p>
      </dgm:t>
    </dgm:pt>
    <dgm:pt modelId="{CFD831B4-94AB-487D-A7D3-6457B128906F}" type="pres">
      <dgm:prSet presAssocID="{1D4A412C-57D2-4242-B4B5-7E8343C95C40}" presName="node" presStyleLbl="node1" presStyleIdx="1" presStyleCnt="4">
        <dgm:presLayoutVars>
          <dgm:bulletEnabled val="1"/>
        </dgm:presLayoutVars>
      </dgm:prSet>
      <dgm:spPr/>
      <dgm:t>
        <a:bodyPr/>
        <a:lstStyle/>
        <a:p>
          <a:endParaRPr lang="es-MX"/>
        </a:p>
      </dgm:t>
    </dgm:pt>
    <dgm:pt modelId="{0222C98E-75DD-40F2-9085-938D862F3322}" type="pres">
      <dgm:prSet presAssocID="{9B524496-9EAA-4C18-A485-B1D678F7156E}" presName="sibTrans" presStyleLbl="sibTrans2D1" presStyleIdx="1" presStyleCnt="3"/>
      <dgm:spPr/>
      <dgm:t>
        <a:bodyPr/>
        <a:lstStyle/>
        <a:p>
          <a:endParaRPr lang="es-MX"/>
        </a:p>
      </dgm:t>
    </dgm:pt>
    <dgm:pt modelId="{A1426CAE-62F3-46A3-B48B-2F7110785C5B}" type="pres">
      <dgm:prSet presAssocID="{9B524496-9EAA-4C18-A485-B1D678F7156E}" presName="connectorText" presStyleLbl="sibTrans2D1" presStyleIdx="1" presStyleCnt="3"/>
      <dgm:spPr/>
      <dgm:t>
        <a:bodyPr/>
        <a:lstStyle/>
        <a:p>
          <a:endParaRPr lang="es-MX"/>
        </a:p>
      </dgm:t>
    </dgm:pt>
    <dgm:pt modelId="{4A006CCF-5896-42F3-A483-1E44DD5A8E15}" type="pres">
      <dgm:prSet presAssocID="{F8C6A9EA-CF59-4619-8E89-6078C3C963E9}" presName="node" presStyleLbl="node1" presStyleIdx="2" presStyleCnt="4">
        <dgm:presLayoutVars>
          <dgm:bulletEnabled val="1"/>
        </dgm:presLayoutVars>
      </dgm:prSet>
      <dgm:spPr/>
      <dgm:t>
        <a:bodyPr/>
        <a:lstStyle/>
        <a:p>
          <a:endParaRPr lang="es-MX"/>
        </a:p>
      </dgm:t>
    </dgm:pt>
    <dgm:pt modelId="{7A03D60E-A799-4FDF-9AEB-1F6174892415}" type="pres">
      <dgm:prSet presAssocID="{9925D989-6D0D-46C8-B682-B62BB5B5B7B2}" presName="sibTrans" presStyleLbl="sibTrans2D1" presStyleIdx="2" presStyleCnt="3"/>
      <dgm:spPr/>
      <dgm:t>
        <a:bodyPr/>
        <a:lstStyle/>
        <a:p>
          <a:endParaRPr lang="es-MX"/>
        </a:p>
      </dgm:t>
    </dgm:pt>
    <dgm:pt modelId="{2B6AA6CC-4A07-412C-8E3D-EC8D6F1FFDCC}" type="pres">
      <dgm:prSet presAssocID="{9925D989-6D0D-46C8-B682-B62BB5B5B7B2}" presName="connectorText" presStyleLbl="sibTrans2D1" presStyleIdx="2" presStyleCnt="3"/>
      <dgm:spPr/>
      <dgm:t>
        <a:bodyPr/>
        <a:lstStyle/>
        <a:p>
          <a:endParaRPr lang="es-MX"/>
        </a:p>
      </dgm:t>
    </dgm:pt>
    <dgm:pt modelId="{94622B86-76A7-4990-BDEB-C7291AA795FF}" type="pres">
      <dgm:prSet presAssocID="{0D764526-34BF-42B3-B245-E74F10D67D6E}" presName="node" presStyleLbl="node1" presStyleIdx="3" presStyleCnt="4">
        <dgm:presLayoutVars>
          <dgm:bulletEnabled val="1"/>
        </dgm:presLayoutVars>
      </dgm:prSet>
      <dgm:spPr/>
      <dgm:t>
        <a:bodyPr/>
        <a:lstStyle/>
        <a:p>
          <a:endParaRPr lang="es-MX"/>
        </a:p>
      </dgm:t>
    </dgm:pt>
  </dgm:ptLst>
  <dgm:cxnLst>
    <dgm:cxn modelId="{0BAFE064-203B-405D-92CB-4986774D7E1A}" type="presOf" srcId="{DBB35068-C2B9-4143-BA5F-2A03466EC22E}" destId="{2E33CFB7-00A9-4449-8374-2C591BED7820}" srcOrd="1" destOrd="0" presId="urn:microsoft.com/office/officeart/2005/8/layout/process1"/>
    <dgm:cxn modelId="{17EBFEB3-CEA6-4FEF-9C1A-15A131CE0FB2}" type="presOf" srcId="{9B524496-9EAA-4C18-A485-B1D678F7156E}" destId="{A1426CAE-62F3-46A3-B48B-2F7110785C5B}" srcOrd="1" destOrd="0" presId="urn:microsoft.com/office/officeart/2005/8/layout/process1"/>
    <dgm:cxn modelId="{FA12B990-812D-41A1-A670-AEE49DA5EBF3}" srcId="{2EC08E08-B8DB-4548-A3B7-DA0A2BC535E9}" destId="{F8C6A9EA-CF59-4619-8E89-6078C3C963E9}" srcOrd="2" destOrd="0" parTransId="{7466A79C-7C20-4ECF-AE07-189DB6CF1C44}" sibTransId="{9925D989-6D0D-46C8-B682-B62BB5B5B7B2}"/>
    <dgm:cxn modelId="{62B9354C-3694-4B9D-9E99-C04394C6C87D}" type="presOf" srcId="{F8C6A9EA-CF59-4619-8E89-6078C3C963E9}" destId="{4A006CCF-5896-42F3-A483-1E44DD5A8E15}" srcOrd="0" destOrd="0" presId="urn:microsoft.com/office/officeart/2005/8/layout/process1"/>
    <dgm:cxn modelId="{559EAE84-FE26-45CA-8813-81171FAF697A}" type="presOf" srcId="{9925D989-6D0D-46C8-B682-B62BB5B5B7B2}" destId="{2B6AA6CC-4A07-412C-8E3D-EC8D6F1FFDCC}" srcOrd="1" destOrd="0" presId="urn:microsoft.com/office/officeart/2005/8/layout/process1"/>
    <dgm:cxn modelId="{960849F7-9C5D-4B3F-86DA-5EB53363BBFE}" type="presOf" srcId="{96C28D03-2E35-40CA-B911-58BB4FBF0BED}" destId="{1A71F3C0-BCF9-4EFB-83BE-8E16EABE748E}" srcOrd="0" destOrd="0" presId="urn:microsoft.com/office/officeart/2005/8/layout/process1"/>
    <dgm:cxn modelId="{DB737381-414E-4948-B131-6A2B9C84F472}" type="presOf" srcId="{9B524496-9EAA-4C18-A485-B1D678F7156E}" destId="{0222C98E-75DD-40F2-9085-938D862F3322}" srcOrd="0" destOrd="0" presId="urn:microsoft.com/office/officeart/2005/8/layout/process1"/>
    <dgm:cxn modelId="{1398EF6C-B823-45AB-9385-67C1090E88D5}" type="presOf" srcId="{DBB35068-C2B9-4143-BA5F-2A03466EC22E}" destId="{6E43DA2B-CB1C-4EEF-81E8-F614D6373AB3}" srcOrd="0" destOrd="0" presId="urn:microsoft.com/office/officeart/2005/8/layout/process1"/>
    <dgm:cxn modelId="{D9642526-292E-486B-B03F-EB46D87D3D27}" srcId="{2EC08E08-B8DB-4548-A3B7-DA0A2BC535E9}" destId="{1D4A412C-57D2-4242-B4B5-7E8343C95C40}" srcOrd="1" destOrd="0" parTransId="{BDFC96C7-AECE-49C5-B9B6-6391002553CF}" sibTransId="{9B524496-9EAA-4C18-A485-B1D678F7156E}"/>
    <dgm:cxn modelId="{4FBF7CE3-4658-421A-90F1-DF244C783967}" type="presOf" srcId="{9925D989-6D0D-46C8-B682-B62BB5B5B7B2}" destId="{7A03D60E-A799-4FDF-9AEB-1F6174892415}" srcOrd="0" destOrd="0" presId="urn:microsoft.com/office/officeart/2005/8/layout/process1"/>
    <dgm:cxn modelId="{2EC7EE86-B71E-4117-8549-CB8ABF4C1705}" type="presOf" srcId="{2EC08E08-B8DB-4548-A3B7-DA0A2BC535E9}" destId="{21216157-7CE0-4A32-8C7E-D70A113E621A}" srcOrd="0" destOrd="0" presId="urn:microsoft.com/office/officeart/2005/8/layout/process1"/>
    <dgm:cxn modelId="{4FA40CF4-905F-49D7-A06E-F7E3D54F80C6}" type="presOf" srcId="{0D764526-34BF-42B3-B245-E74F10D67D6E}" destId="{94622B86-76A7-4990-BDEB-C7291AA795FF}" srcOrd="0" destOrd="0" presId="urn:microsoft.com/office/officeart/2005/8/layout/process1"/>
    <dgm:cxn modelId="{7D83F2CA-3349-4DD1-87E6-DE8D44C77368}" srcId="{2EC08E08-B8DB-4548-A3B7-DA0A2BC535E9}" destId="{96C28D03-2E35-40CA-B911-58BB4FBF0BED}" srcOrd="0" destOrd="0" parTransId="{A2E48FEA-55B0-459C-9959-EF9B0F7F9EEB}" sibTransId="{DBB35068-C2B9-4143-BA5F-2A03466EC22E}"/>
    <dgm:cxn modelId="{98BF6BC4-7985-45B5-8397-07C1A71B0852}" srcId="{2EC08E08-B8DB-4548-A3B7-DA0A2BC535E9}" destId="{0D764526-34BF-42B3-B245-E74F10D67D6E}" srcOrd="3" destOrd="0" parTransId="{79A016EB-7DF6-46DE-87D1-745FB95EA2ED}" sibTransId="{03AAC2F1-7FA6-45F8-8325-2762AC71A01A}"/>
    <dgm:cxn modelId="{B7E4BF39-406A-4A02-98AA-D7B8C5187ED3}" type="presOf" srcId="{1D4A412C-57D2-4242-B4B5-7E8343C95C40}" destId="{CFD831B4-94AB-487D-A7D3-6457B128906F}" srcOrd="0" destOrd="0" presId="urn:microsoft.com/office/officeart/2005/8/layout/process1"/>
    <dgm:cxn modelId="{A3BECB1D-DEF8-4046-8315-AE0FFA474735}" type="presParOf" srcId="{21216157-7CE0-4A32-8C7E-D70A113E621A}" destId="{1A71F3C0-BCF9-4EFB-83BE-8E16EABE748E}" srcOrd="0" destOrd="0" presId="urn:microsoft.com/office/officeart/2005/8/layout/process1"/>
    <dgm:cxn modelId="{7300406C-F7CF-47D8-A71B-6D1D1DAA586A}" type="presParOf" srcId="{21216157-7CE0-4A32-8C7E-D70A113E621A}" destId="{6E43DA2B-CB1C-4EEF-81E8-F614D6373AB3}" srcOrd="1" destOrd="0" presId="urn:microsoft.com/office/officeart/2005/8/layout/process1"/>
    <dgm:cxn modelId="{712D52ED-2349-40C0-A207-B24D041B3ABD}" type="presParOf" srcId="{6E43DA2B-CB1C-4EEF-81E8-F614D6373AB3}" destId="{2E33CFB7-00A9-4449-8374-2C591BED7820}" srcOrd="0" destOrd="0" presId="urn:microsoft.com/office/officeart/2005/8/layout/process1"/>
    <dgm:cxn modelId="{278C53C6-2865-4B2D-AEC6-9003D1A696D8}" type="presParOf" srcId="{21216157-7CE0-4A32-8C7E-D70A113E621A}" destId="{CFD831B4-94AB-487D-A7D3-6457B128906F}" srcOrd="2" destOrd="0" presId="urn:microsoft.com/office/officeart/2005/8/layout/process1"/>
    <dgm:cxn modelId="{15BD614C-92C7-406C-B112-C90E6F8EDD16}" type="presParOf" srcId="{21216157-7CE0-4A32-8C7E-D70A113E621A}" destId="{0222C98E-75DD-40F2-9085-938D862F3322}" srcOrd="3" destOrd="0" presId="urn:microsoft.com/office/officeart/2005/8/layout/process1"/>
    <dgm:cxn modelId="{3C1C8548-9976-4F33-85D6-0574BCED80D2}" type="presParOf" srcId="{0222C98E-75DD-40F2-9085-938D862F3322}" destId="{A1426CAE-62F3-46A3-B48B-2F7110785C5B}" srcOrd="0" destOrd="0" presId="urn:microsoft.com/office/officeart/2005/8/layout/process1"/>
    <dgm:cxn modelId="{ADD1FBF5-3B6C-4B43-9393-B80D5236474F}" type="presParOf" srcId="{21216157-7CE0-4A32-8C7E-D70A113E621A}" destId="{4A006CCF-5896-42F3-A483-1E44DD5A8E15}" srcOrd="4" destOrd="0" presId="urn:microsoft.com/office/officeart/2005/8/layout/process1"/>
    <dgm:cxn modelId="{5B9043A5-47A7-49D9-A4BA-12CA6A497D32}" type="presParOf" srcId="{21216157-7CE0-4A32-8C7E-D70A113E621A}" destId="{7A03D60E-A799-4FDF-9AEB-1F6174892415}" srcOrd="5" destOrd="0" presId="urn:microsoft.com/office/officeart/2005/8/layout/process1"/>
    <dgm:cxn modelId="{76BAFA62-AB95-4B78-872F-225A4A4E2C06}" type="presParOf" srcId="{7A03D60E-A799-4FDF-9AEB-1F6174892415}" destId="{2B6AA6CC-4A07-412C-8E3D-EC8D6F1FFDCC}" srcOrd="0" destOrd="0" presId="urn:microsoft.com/office/officeart/2005/8/layout/process1"/>
    <dgm:cxn modelId="{ED61E42E-5AD7-43EA-AADC-58F8792C0E19}" type="presParOf" srcId="{21216157-7CE0-4A32-8C7E-D70A113E621A}" destId="{94622B86-76A7-4990-BDEB-C7291AA795FF}"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7C412B3-BA67-46D6-A30D-AB954606954C}" type="doc">
      <dgm:prSet loTypeId="urn:microsoft.com/office/officeart/2005/8/layout/cycle6" loCatId="cycle" qsTypeId="urn:microsoft.com/office/officeart/2005/8/quickstyle/simple1" qsCatId="simple" csTypeId="urn:microsoft.com/office/officeart/2005/8/colors/colorful4" csCatId="colorful" phldr="1"/>
      <dgm:spPr/>
      <dgm:t>
        <a:bodyPr/>
        <a:lstStyle/>
        <a:p>
          <a:endParaRPr lang="es-MX"/>
        </a:p>
      </dgm:t>
    </dgm:pt>
    <dgm:pt modelId="{6FD625E1-67E0-4853-8351-D8BF3F1DE3DA}">
      <dgm:prSet phldrT="[Texto]"/>
      <dgm:spPr/>
      <dgm:t>
        <a:bodyPr/>
        <a:lstStyle/>
        <a:p>
          <a:r>
            <a:rPr lang="es-MX" dirty="0">
              <a:solidFill>
                <a:srgbClr val="404040"/>
              </a:solidFill>
              <a:latin typeface="Montserrat SemiBold" panose="00000700000000000000" pitchFamily="2" charset="0"/>
            </a:rPr>
            <a:t>Recepción de transferencias primarias</a:t>
          </a:r>
        </a:p>
      </dgm:t>
    </dgm:pt>
    <dgm:pt modelId="{DCE85842-2E82-4698-ACC7-0245968F9AC3}" type="parTrans" cxnId="{88D50DB4-615E-40A9-A6DF-0B280EC2583F}">
      <dgm:prSet/>
      <dgm:spPr/>
      <dgm:t>
        <a:bodyPr/>
        <a:lstStyle/>
        <a:p>
          <a:endParaRPr lang="es-MX">
            <a:solidFill>
              <a:srgbClr val="404040"/>
            </a:solidFill>
            <a:latin typeface="Montserrat SemiBold" panose="00000700000000000000" pitchFamily="2" charset="0"/>
          </a:endParaRPr>
        </a:p>
      </dgm:t>
    </dgm:pt>
    <dgm:pt modelId="{9F8E05C5-E4FC-4884-89C3-9C210F9D1313}" type="sibTrans" cxnId="{88D50DB4-615E-40A9-A6DF-0B280EC2583F}">
      <dgm:prSet/>
      <dgm:spPr/>
      <dgm:t>
        <a:bodyPr/>
        <a:lstStyle/>
        <a:p>
          <a:endParaRPr lang="es-MX">
            <a:solidFill>
              <a:srgbClr val="404040"/>
            </a:solidFill>
            <a:latin typeface="Montserrat SemiBold" panose="00000700000000000000" pitchFamily="2" charset="0"/>
          </a:endParaRPr>
        </a:p>
      </dgm:t>
    </dgm:pt>
    <dgm:pt modelId="{70375468-A58C-4FB9-A770-9CA049F6C613}">
      <dgm:prSet phldrT="[Texto]"/>
      <dgm:spPr/>
      <dgm:t>
        <a:bodyPr/>
        <a:lstStyle/>
        <a:p>
          <a:r>
            <a:rPr lang="es-MX" dirty="0">
              <a:solidFill>
                <a:srgbClr val="404040"/>
              </a:solidFill>
              <a:latin typeface="Montserrat SemiBold" panose="00000700000000000000" pitchFamily="2" charset="0"/>
            </a:rPr>
            <a:t>Brindar préstamo y consulta</a:t>
          </a:r>
        </a:p>
      </dgm:t>
    </dgm:pt>
    <dgm:pt modelId="{1B404F25-AFCB-4579-8B0E-E915897901D6}" type="parTrans" cxnId="{71586A97-AE81-442C-B95D-D05FA7572EB7}">
      <dgm:prSet/>
      <dgm:spPr/>
      <dgm:t>
        <a:bodyPr/>
        <a:lstStyle/>
        <a:p>
          <a:endParaRPr lang="es-MX">
            <a:solidFill>
              <a:srgbClr val="404040"/>
            </a:solidFill>
            <a:latin typeface="Montserrat SemiBold" panose="00000700000000000000" pitchFamily="2" charset="0"/>
          </a:endParaRPr>
        </a:p>
      </dgm:t>
    </dgm:pt>
    <dgm:pt modelId="{DB5DC06D-0FE5-4583-ACBA-8743DF6DE4D8}" type="sibTrans" cxnId="{71586A97-AE81-442C-B95D-D05FA7572EB7}">
      <dgm:prSet/>
      <dgm:spPr/>
      <dgm:t>
        <a:bodyPr/>
        <a:lstStyle/>
        <a:p>
          <a:endParaRPr lang="es-MX">
            <a:solidFill>
              <a:srgbClr val="404040"/>
            </a:solidFill>
            <a:latin typeface="Montserrat SemiBold" panose="00000700000000000000" pitchFamily="2" charset="0"/>
          </a:endParaRPr>
        </a:p>
      </dgm:t>
    </dgm:pt>
    <dgm:pt modelId="{F423A069-52B8-48E5-AD05-56397A69FEA8}">
      <dgm:prSet phldrT="[Texto]"/>
      <dgm:spPr/>
      <dgm:t>
        <a:bodyPr/>
        <a:lstStyle/>
        <a:p>
          <a:r>
            <a:rPr lang="es-MX" dirty="0">
              <a:solidFill>
                <a:srgbClr val="404040"/>
              </a:solidFill>
              <a:latin typeface="Montserrat SemiBold" panose="00000700000000000000" pitchFamily="2" charset="0"/>
            </a:rPr>
            <a:t>Transferencias secundarias</a:t>
          </a:r>
        </a:p>
      </dgm:t>
    </dgm:pt>
    <dgm:pt modelId="{0CC3676C-6B89-40BF-98AF-FF559BAA01EC}" type="parTrans" cxnId="{73ADA7BB-C2B6-4B96-BD52-D1FF96CCC95E}">
      <dgm:prSet/>
      <dgm:spPr/>
      <dgm:t>
        <a:bodyPr/>
        <a:lstStyle/>
        <a:p>
          <a:endParaRPr lang="es-MX">
            <a:solidFill>
              <a:srgbClr val="404040"/>
            </a:solidFill>
            <a:latin typeface="Montserrat SemiBold" panose="00000700000000000000" pitchFamily="2" charset="0"/>
          </a:endParaRPr>
        </a:p>
      </dgm:t>
    </dgm:pt>
    <dgm:pt modelId="{851CD9D5-ECD1-46ED-A886-2236125D11AB}" type="sibTrans" cxnId="{73ADA7BB-C2B6-4B96-BD52-D1FF96CCC95E}">
      <dgm:prSet/>
      <dgm:spPr/>
      <dgm:t>
        <a:bodyPr/>
        <a:lstStyle/>
        <a:p>
          <a:endParaRPr lang="es-MX">
            <a:solidFill>
              <a:srgbClr val="404040"/>
            </a:solidFill>
            <a:latin typeface="Montserrat SemiBold" panose="00000700000000000000" pitchFamily="2" charset="0"/>
          </a:endParaRPr>
        </a:p>
      </dgm:t>
    </dgm:pt>
    <dgm:pt modelId="{64332B0E-C85E-4EC7-A721-6D21811D4791}">
      <dgm:prSet custT="1"/>
      <dgm:spPr/>
      <dgm:t>
        <a:bodyPr/>
        <a:lstStyle/>
        <a:p>
          <a:r>
            <a:rPr lang="es-MX" sz="1500" kern="1200" dirty="0">
              <a:solidFill>
                <a:srgbClr val="404040"/>
              </a:solidFill>
              <a:latin typeface="Montserrat SemiBold" panose="00000700000000000000" pitchFamily="2" charset="0"/>
              <a:ea typeface="+mn-ea"/>
              <a:cs typeface="+mn-cs"/>
            </a:rPr>
            <a:t>Bajas documentales</a:t>
          </a:r>
        </a:p>
      </dgm:t>
    </dgm:pt>
    <dgm:pt modelId="{D156C653-1DE0-44A1-9C62-C76167E8EA9C}" type="parTrans" cxnId="{8E7E97BD-BC53-41D2-914C-3B5DD95159E5}">
      <dgm:prSet/>
      <dgm:spPr/>
      <dgm:t>
        <a:bodyPr/>
        <a:lstStyle/>
        <a:p>
          <a:endParaRPr lang="es-MX"/>
        </a:p>
      </dgm:t>
    </dgm:pt>
    <dgm:pt modelId="{C8A35C77-8A9E-4EDD-99CC-A53D7FA60547}" type="sibTrans" cxnId="{8E7E97BD-BC53-41D2-914C-3B5DD95159E5}">
      <dgm:prSet/>
      <dgm:spPr/>
      <dgm:t>
        <a:bodyPr/>
        <a:lstStyle/>
        <a:p>
          <a:endParaRPr lang="es-MX"/>
        </a:p>
      </dgm:t>
    </dgm:pt>
    <dgm:pt modelId="{9F00062B-0A7E-49CB-B439-A6B711521FDB}" type="pres">
      <dgm:prSet presAssocID="{97C412B3-BA67-46D6-A30D-AB954606954C}" presName="cycle" presStyleCnt="0">
        <dgm:presLayoutVars>
          <dgm:dir/>
          <dgm:resizeHandles val="exact"/>
        </dgm:presLayoutVars>
      </dgm:prSet>
      <dgm:spPr/>
      <dgm:t>
        <a:bodyPr/>
        <a:lstStyle/>
        <a:p>
          <a:endParaRPr lang="es-MX"/>
        </a:p>
      </dgm:t>
    </dgm:pt>
    <dgm:pt modelId="{8D22F7C8-A3B1-4330-B4A2-991C34F66154}" type="pres">
      <dgm:prSet presAssocID="{6FD625E1-67E0-4853-8351-D8BF3F1DE3DA}" presName="node" presStyleLbl="node1" presStyleIdx="0" presStyleCnt="4">
        <dgm:presLayoutVars>
          <dgm:bulletEnabled val="1"/>
        </dgm:presLayoutVars>
      </dgm:prSet>
      <dgm:spPr/>
      <dgm:t>
        <a:bodyPr/>
        <a:lstStyle/>
        <a:p>
          <a:endParaRPr lang="es-MX"/>
        </a:p>
      </dgm:t>
    </dgm:pt>
    <dgm:pt modelId="{2FC54B23-6B86-45A7-A5E2-1CE410A3683B}" type="pres">
      <dgm:prSet presAssocID="{6FD625E1-67E0-4853-8351-D8BF3F1DE3DA}" presName="spNode" presStyleCnt="0"/>
      <dgm:spPr/>
    </dgm:pt>
    <dgm:pt modelId="{919AB760-4E3B-4486-9B88-D5761E0CCDA7}" type="pres">
      <dgm:prSet presAssocID="{9F8E05C5-E4FC-4884-89C3-9C210F9D1313}" presName="sibTrans" presStyleLbl="sibTrans1D1" presStyleIdx="0" presStyleCnt="4"/>
      <dgm:spPr/>
      <dgm:t>
        <a:bodyPr/>
        <a:lstStyle/>
        <a:p>
          <a:endParaRPr lang="es-MX"/>
        </a:p>
      </dgm:t>
    </dgm:pt>
    <dgm:pt modelId="{B3C9C2F5-9FA2-4282-B19E-31706C82F30E}" type="pres">
      <dgm:prSet presAssocID="{70375468-A58C-4FB9-A770-9CA049F6C613}" presName="node" presStyleLbl="node1" presStyleIdx="1" presStyleCnt="4">
        <dgm:presLayoutVars>
          <dgm:bulletEnabled val="1"/>
        </dgm:presLayoutVars>
      </dgm:prSet>
      <dgm:spPr/>
      <dgm:t>
        <a:bodyPr/>
        <a:lstStyle/>
        <a:p>
          <a:endParaRPr lang="es-MX"/>
        </a:p>
      </dgm:t>
    </dgm:pt>
    <dgm:pt modelId="{9D478531-0397-4E43-B6BC-C6707346E257}" type="pres">
      <dgm:prSet presAssocID="{70375468-A58C-4FB9-A770-9CA049F6C613}" presName="spNode" presStyleCnt="0"/>
      <dgm:spPr/>
    </dgm:pt>
    <dgm:pt modelId="{447E6D04-DA2C-40B0-A842-1F0CE7D7A50E}" type="pres">
      <dgm:prSet presAssocID="{DB5DC06D-0FE5-4583-ACBA-8743DF6DE4D8}" presName="sibTrans" presStyleLbl="sibTrans1D1" presStyleIdx="1" presStyleCnt="4"/>
      <dgm:spPr/>
      <dgm:t>
        <a:bodyPr/>
        <a:lstStyle/>
        <a:p>
          <a:endParaRPr lang="es-MX"/>
        </a:p>
      </dgm:t>
    </dgm:pt>
    <dgm:pt modelId="{BBDE4E06-0B9F-4D23-8F48-2C233C1CA46D}" type="pres">
      <dgm:prSet presAssocID="{F423A069-52B8-48E5-AD05-56397A69FEA8}" presName="node" presStyleLbl="node1" presStyleIdx="2" presStyleCnt="4">
        <dgm:presLayoutVars>
          <dgm:bulletEnabled val="1"/>
        </dgm:presLayoutVars>
      </dgm:prSet>
      <dgm:spPr/>
      <dgm:t>
        <a:bodyPr/>
        <a:lstStyle/>
        <a:p>
          <a:endParaRPr lang="es-MX"/>
        </a:p>
      </dgm:t>
    </dgm:pt>
    <dgm:pt modelId="{3E15EC51-2A8F-40CE-9A75-54428EAD4C3D}" type="pres">
      <dgm:prSet presAssocID="{F423A069-52B8-48E5-AD05-56397A69FEA8}" presName="spNode" presStyleCnt="0"/>
      <dgm:spPr/>
    </dgm:pt>
    <dgm:pt modelId="{36A3953F-AF2D-47B2-A9D8-5448F5A25378}" type="pres">
      <dgm:prSet presAssocID="{851CD9D5-ECD1-46ED-A886-2236125D11AB}" presName="sibTrans" presStyleLbl="sibTrans1D1" presStyleIdx="2" presStyleCnt="4"/>
      <dgm:spPr/>
      <dgm:t>
        <a:bodyPr/>
        <a:lstStyle/>
        <a:p>
          <a:endParaRPr lang="es-MX"/>
        </a:p>
      </dgm:t>
    </dgm:pt>
    <dgm:pt modelId="{29CC81D7-FE1E-46D2-9C9A-B661248BA0EF}" type="pres">
      <dgm:prSet presAssocID="{64332B0E-C85E-4EC7-A721-6D21811D4791}" presName="node" presStyleLbl="node1" presStyleIdx="3" presStyleCnt="4">
        <dgm:presLayoutVars>
          <dgm:bulletEnabled val="1"/>
        </dgm:presLayoutVars>
      </dgm:prSet>
      <dgm:spPr/>
      <dgm:t>
        <a:bodyPr/>
        <a:lstStyle/>
        <a:p>
          <a:endParaRPr lang="es-MX"/>
        </a:p>
      </dgm:t>
    </dgm:pt>
    <dgm:pt modelId="{A703BD7E-3705-4311-AD8F-1AB3B53C867C}" type="pres">
      <dgm:prSet presAssocID="{64332B0E-C85E-4EC7-A721-6D21811D4791}" presName="spNode" presStyleCnt="0"/>
      <dgm:spPr/>
    </dgm:pt>
    <dgm:pt modelId="{D3F1D25C-983E-4495-8BF0-BB811F161EE6}" type="pres">
      <dgm:prSet presAssocID="{C8A35C77-8A9E-4EDD-99CC-A53D7FA60547}" presName="sibTrans" presStyleLbl="sibTrans1D1" presStyleIdx="3" presStyleCnt="4"/>
      <dgm:spPr/>
      <dgm:t>
        <a:bodyPr/>
        <a:lstStyle/>
        <a:p>
          <a:endParaRPr lang="es-MX"/>
        </a:p>
      </dgm:t>
    </dgm:pt>
  </dgm:ptLst>
  <dgm:cxnLst>
    <dgm:cxn modelId="{50148995-5169-4C16-BDE9-CFEEE387D47C}" type="presOf" srcId="{851CD9D5-ECD1-46ED-A886-2236125D11AB}" destId="{36A3953F-AF2D-47B2-A9D8-5448F5A25378}" srcOrd="0" destOrd="0" presId="urn:microsoft.com/office/officeart/2005/8/layout/cycle6"/>
    <dgm:cxn modelId="{88D50DB4-615E-40A9-A6DF-0B280EC2583F}" srcId="{97C412B3-BA67-46D6-A30D-AB954606954C}" destId="{6FD625E1-67E0-4853-8351-D8BF3F1DE3DA}" srcOrd="0" destOrd="0" parTransId="{DCE85842-2E82-4698-ACC7-0245968F9AC3}" sibTransId="{9F8E05C5-E4FC-4884-89C3-9C210F9D1313}"/>
    <dgm:cxn modelId="{73ADA7BB-C2B6-4B96-BD52-D1FF96CCC95E}" srcId="{97C412B3-BA67-46D6-A30D-AB954606954C}" destId="{F423A069-52B8-48E5-AD05-56397A69FEA8}" srcOrd="2" destOrd="0" parTransId="{0CC3676C-6B89-40BF-98AF-FF559BAA01EC}" sibTransId="{851CD9D5-ECD1-46ED-A886-2236125D11AB}"/>
    <dgm:cxn modelId="{C03D9CC6-7FBB-4FFE-A2EB-C6A84A0BD06E}" type="presOf" srcId="{6FD625E1-67E0-4853-8351-D8BF3F1DE3DA}" destId="{8D22F7C8-A3B1-4330-B4A2-991C34F66154}" srcOrd="0" destOrd="0" presId="urn:microsoft.com/office/officeart/2005/8/layout/cycle6"/>
    <dgm:cxn modelId="{8A85E83D-0B21-4972-93F9-AAFAD15F06EA}" type="presOf" srcId="{DB5DC06D-0FE5-4583-ACBA-8743DF6DE4D8}" destId="{447E6D04-DA2C-40B0-A842-1F0CE7D7A50E}" srcOrd="0" destOrd="0" presId="urn:microsoft.com/office/officeart/2005/8/layout/cycle6"/>
    <dgm:cxn modelId="{13268273-186A-4CAC-B0C3-EC7F07C68CAB}" type="presOf" srcId="{C8A35C77-8A9E-4EDD-99CC-A53D7FA60547}" destId="{D3F1D25C-983E-4495-8BF0-BB811F161EE6}" srcOrd="0" destOrd="0" presId="urn:microsoft.com/office/officeart/2005/8/layout/cycle6"/>
    <dgm:cxn modelId="{8E7E97BD-BC53-41D2-914C-3B5DD95159E5}" srcId="{97C412B3-BA67-46D6-A30D-AB954606954C}" destId="{64332B0E-C85E-4EC7-A721-6D21811D4791}" srcOrd="3" destOrd="0" parTransId="{D156C653-1DE0-44A1-9C62-C76167E8EA9C}" sibTransId="{C8A35C77-8A9E-4EDD-99CC-A53D7FA60547}"/>
    <dgm:cxn modelId="{4E90119B-0636-4038-9274-652C48D134EC}" type="presOf" srcId="{97C412B3-BA67-46D6-A30D-AB954606954C}" destId="{9F00062B-0A7E-49CB-B439-A6B711521FDB}" srcOrd="0" destOrd="0" presId="urn:microsoft.com/office/officeart/2005/8/layout/cycle6"/>
    <dgm:cxn modelId="{71586A97-AE81-442C-B95D-D05FA7572EB7}" srcId="{97C412B3-BA67-46D6-A30D-AB954606954C}" destId="{70375468-A58C-4FB9-A770-9CA049F6C613}" srcOrd="1" destOrd="0" parTransId="{1B404F25-AFCB-4579-8B0E-E915897901D6}" sibTransId="{DB5DC06D-0FE5-4583-ACBA-8743DF6DE4D8}"/>
    <dgm:cxn modelId="{B830BF96-28BC-44BA-8185-12F87C555348}" type="presOf" srcId="{64332B0E-C85E-4EC7-A721-6D21811D4791}" destId="{29CC81D7-FE1E-46D2-9C9A-B661248BA0EF}" srcOrd="0" destOrd="0" presId="urn:microsoft.com/office/officeart/2005/8/layout/cycle6"/>
    <dgm:cxn modelId="{5D8B7E2E-21E5-4B18-BAFD-4F21B56ED20E}" type="presOf" srcId="{F423A069-52B8-48E5-AD05-56397A69FEA8}" destId="{BBDE4E06-0B9F-4D23-8F48-2C233C1CA46D}" srcOrd="0" destOrd="0" presId="urn:microsoft.com/office/officeart/2005/8/layout/cycle6"/>
    <dgm:cxn modelId="{D660BC19-1758-42D0-A83C-42E4731250C5}" type="presOf" srcId="{70375468-A58C-4FB9-A770-9CA049F6C613}" destId="{B3C9C2F5-9FA2-4282-B19E-31706C82F30E}" srcOrd="0" destOrd="0" presId="urn:microsoft.com/office/officeart/2005/8/layout/cycle6"/>
    <dgm:cxn modelId="{FF0E415C-FDCE-4443-A8E5-CA800C52D16A}" type="presOf" srcId="{9F8E05C5-E4FC-4884-89C3-9C210F9D1313}" destId="{919AB760-4E3B-4486-9B88-D5761E0CCDA7}" srcOrd="0" destOrd="0" presId="urn:microsoft.com/office/officeart/2005/8/layout/cycle6"/>
    <dgm:cxn modelId="{C7CAF11A-063F-4D6B-AC52-4C6A0FA01443}" type="presParOf" srcId="{9F00062B-0A7E-49CB-B439-A6B711521FDB}" destId="{8D22F7C8-A3B1-4330-B4A2-991C34F66154}" srcOrd="0" destOrd="0" presId="urn:microsoft.com/office/officeart/2005/8/layout/cycle6"/>
    <dgm:cxn modelId="{ACF3EF4E-BFB3-42FA-BC95-23F417A6626C}" type="presParOf" srcId="{9F00062B-0A7E-49CB-B439-A6B711521FDB}" destId="{2FC54B23-6B86-45A7-A5E2-1CE410A3683B}" srcOrd="1" destOrd="0" presId="urn:microsoft.com/office/officeart/2005/8/layout/cycle6"/>
    <dgm:cxn modelId="{7DC0CDBE-F580-4516-BEA2-16D55F5B9422}" type="presParOf" srcId="{9F00062B-0A7E-49CB-B439-A6B711521FDB}" destId="{919AB760-4E3B-4486-9B88-D5761E0CCDA7}" srcOrd="2" destOrd="0" presId="urn:microsoft.com/office/officeart/2005/8/layout/cycle6"/>
    <dgm:cxn modelId="{D3C78163-230B-49B1-9F11-CB2DCDABFFBF}" type="presParOf" srcId="{9F00062B-0A7E-49CB-B439-A6B711521FDB}" destId="{B3C9C2F5-9FA2-4282-B19E-31706C82F30E}" srcOrd="3" destOrd="0" presId="urn:microsoft.com/office/officeart/2005/8/layout/cycle6"/>
    <dgm:cxn modelId="{C660772B-153B-4F93-A03B-9C335C777CAD}" type="presParOf" srcId="{9F00062B-0A7E-49CB-B439-A6B711521FDB}" destId="{9D478531-0397-4E43-B6BC-C6707346E257}" srcOrd="4" destOrd="0" presId="urn:microsoft.com/office/officeart/2005/8/layout/cycle6"/>
    <dgm:cxn modelId="{7838EC12-0605-405F-8A3E-A00EDAE18EF8}" type="presParOf" srcId="{9F00062B-0A7E-49CB-B439-A6B711521FDB}" destId="{447E6D04-DA2C-40B0-A842-1F0CE7D7A50E}" srcOrd="5" destOrd="0" presId="urn:microsoft.com/office/officeart/2005/8/layout/cycle6"/>
    <dgm:cxn modelId="{B6F44C16-FA25-4A83-98C4-63238D826493}" type="presParOf" srcId="{9F00062B-0A7E-49CB-B439-A6B711521FDB}" destId="{BBDE4E06-0B9F-4D23-8F48-2C233C1CA46D}" srcOrd="6" destOrd="0" presId="urn:microsoft.com/office/officeart/2005/8/layout/cycle6"/>
    <dgm:cxn modelId="{4BD9B152-7F09-4621-8EF7-99331BDF2776}" type="presParOf" srcId="{9F00062B-0A7E-49CB-B439-A6B711521FDB}" destId="{3E15EC51-2A8F-40CE-9A75-54428EAD4C3D}" srcOrd="7" destOrd="0" presId="urn:microsoft.com/office/officeart/2005/8/layout/cycle6"/>
    <dgm:cxn modelId="{C86E247C-1190-4467-BBD6-7002E945CACE}" type="presParOf" srcId="{9F00062B-0A7E-49CB-B439-A6B711521FDB}" destId="{36A3953F-AF2D-47B2-A9D8-5448F5A25378}" srcOrd="8" destOrd="0" presId="urn:microsoft.com/office/officeart/2005/8/layout/cycle6"/>
    <dgm:cxn modelId="{DE549690-A31C-4113-9B60-023FE21AA6CD}" type="presParOf" srcId="{9F00062B-0A7E-49CB-B439-A6B711521FDB}" destId="{29CC81D7-FE1E-46D2-9C9A-B661248BA0EF}" srcOrd="9" destOrd="0" presId="urn:microsoft.com/office/officeart/2005/8/layout/cycle6"/>
    <dgm:cxn modelId="{C997C909-7EFC-4428-BB25-B856859FB94D}" type="presParOf" srcId="{9F00062B-0A7E-49CB-B439-A6B711521FDB}" destId="{A703BD7E-3705-4311-AD8F-1AB3B53C867C}" srcOrd="10" destOrd="0" presId="urn:microsoft.com/office/officeart/2005/8/layout/cycle6"/>
    <dgm:cxn modelId="{76082EAD-8B9F-4B1E-8638-CE1FB9F127DA}" type="presParOf" srcId="{9F00062B-0A7E-49CB-B439-A6B711521FDB}" destId="{D3F1D25C-983E-4495-8BF0-BB811F161EE6}"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EC08E08-B8DB-4548-A3B7-DA0A2BC535E9}" type="doc">
      <dgm:prSet loTypeId="urn:microsoft.com/office/officeart/2005/8/layout/hProcess9" loCatId="process" qsTypeId="urn:microsoft.com/office/officeart/2005/8/quickstyle/3d3" qsCatId="3D" csTypeId="urn:microsoft.com/office/officeart/2005/8/colors/colorful1" csCatId="colorful" phldr="1"/>
      <dgm:spPr/>
    </dgm:pt>
    <dgm:pt modelId="{96C28D03-2E35-40CA-B911-58BB4FBF0BED}">
      <dgm:prSet phldrT="[Texto]"/>
      <dgm:spPr/>
      <dgm:t>
        <a:bodyPr/>
        <a:lstStyle/>
        <a:p>
          <a:r>
            <a:rPr lang="es-MX" dirty="0"/>
            <a:t>Recepción de transferencias secundarias</a:t>
          </a:r>
        </a:p>
      </dgm:t>
    </dgm:pt>
    <dgm:pt modelId="{A2E48FEA-55B0-459C-9959-EF9B0F7F9EEB}" type="parTrans" cxnId="{7D83F2CA-3349-4DD1-87E6-DE8D44C77368}">
      <dgm:prSet/>
      <dgm:spPr/>
      <dgm:t>
        <a:bodyPr/>
        <a:lstStyle/>
        <a:p>
          <a:endParaRPr lang="es-MX"/>
        </a:p>
      </dgm:t>
    </dgm:pt>
    <dgm:pt modelId="{DBB35068-C2B9-4143-BA5F-2A03466EC22E}" type="sibTrans" cxnId="{7D83F2CA-3349-4DD1-87E6-DE8D44C77368}">
      <dgm:prSet/>
      <dgm:spPr/>
      <dgm:t>
        <a:bodyPr/>
        <a:lstStyle/>
        <a:p>
          <a:endParaRPr lang="es-MX"/>
        </a:p>
      </dgm:t>
    </dgm:pt>
    <dgm:pt modelId="{1D4A412C-57D2-4242-B4B5-7E8343C95C40}">
      <dgm:prSet phldrT="[Texto]"/>
      <dgm:spPr/>
      <dgm:t>
        <a:bodyPr/>
        <a:lstStyle/>
        <a:p>
          <a:r>
            <a:rPr lang="es-MX" dirty="0"/>
            <a:t>Préstamo y consulta</a:t>
          </a:r>
        </a:p>
      </dgm:t>
    </dgm:pt>
    <dgm:pt modelId="{BDFC96C7-AECE-49C5-B9B6-6391002553CF}" type="parTrans" cxnId="{D9642526-292E-486B-B03F-EB46D87D3D27}">
      <dgm:prSet/>
      <dgm:spPr/>
      <dgm:t>
        <a:bodyPr/>
        <a:lstStyle/>
        <a:p>
          <a:endParaRPr lang="es-MX"/>
        </a:p>
      </dgm:t>
    </dgm:pt>
    <dgm:pt modelId="{9B524496-9EAA-4C18-A485-B1D678F7156E}" type="sibTrans" cxnId="{D9642526-292E-486B-B03F-EB46D87D3D27}">
      <dgm:prSet/>
      <dgm:spPr/>
      <dgm:t>
        <a:bodyPr/>
        <a:lstStyle/>
        <a:p>
          <a:endParaRPr lang="es-MX"/>
        </a:p>
      </dgm:t>
    </dgm:pt>
    <dgm:pt modelId="{F8C6A9EA-CF59-4619-8E89-6078C3C963E9}">
      <dgm:prSet/>
      <dgm:spPr/>
      <dgm:t>
        <a:bodyPr/>
        <a:lstStyle/>
        <a:p>
          <a:r>
            <a:rPr lang="es-MX" dirty="0"/>
            <a:t>Descripción de fondos</a:t>
          </a:r>
        </a:p>
      </dgm:t>
    </dgm:pt>
    <dgm:pt modelId="{7466A79C-7C20-4ECF-AE07-189DB6CF1C44}" type="parTrans" cxnId="{FA12B990-812D-41A1-A670-AEE49DA5EBF3}">
      <dgm:prSet/>
      <dgm:spPr/>
      <dgm:t>
        <a:bodyPr/>
        <a:lstStyle/>
        <a:p>
          <a:endParaRPr lang="es-MX"/>
        </a:p>
      </dgm:t>
    </dgm:pt>
    <dgm:pt modelId="{9925D989-6D0D-46C8-B682-B62BB5B5B7B2}" type="sibTrans" cxnId="{FA12B990-812D-41A1-A670-AEE49DA5EBF3}">
      <dgm:prSet/>
      <dgm:spPr/>
      <dgm:t>
        <a:bodyPr/>
        <a:lstStyle/>
        <a:p>
          <a:endParaRPr lang="es-MX"/>
        </a:p>
      </dgm:t>
    </dgm:pt>
    <dgm:pt modelId="{FFAE186D-9B26-4E2B-8C6A-1A12E2E029D1}" type="pres">
      <dgm:prSet presAssocID="{2EC08E08-B8DB-4548-A3B7-DA0A2BC535E9}" presName="CompostProcess" presStyleCnt="0">
        <dgm:presLayoutVars>
          <dgm:dir/>
          <dgm:resizeHandles val="exact"/>
        </dgm:presLayoutVars>
      </dgm:prSet>
      <dgm:spPr/>
    </dgm:pt>
    <dgm:pt modelId="{2036CBD2-5BEA-463C-97DB-41DC4812AFF6}" type="pres">
      <dgm:prSet presAssocID="{2EC08E08-B8DB-4548-A3B7-DA0A2BC535E9}" presName="arrow" presStyleLbl="bgShp" presStyleIdx="0" presStyleCnt="1" custLinFactNeighborX="8824"/>
      <dgm:spPr/>
    </dgm:pt>
    <dgm:pt modelId="{5C0CE1CB-E65F-4CBD-B79F-B92B5C35667A}" type="pres">
      <dgm:prSet presAssocID="{2EC08E08-B8DB-4548-A3B7-DA0A2BC535E9}" presName="linearProcess" presStyleCnt="0"/>
      <dgm:spPr/>
    </dgm:pt>
    <dgm:pt modelId="{56649DA9-A3D2-45F5-A5EE-FB669E4EA17C}" type="pres">
      <dgm:prSet presAssocID="{96C28D03-2E35-40CA-B911-58BB4FBF0BED}" presName="textNode" presStyleLbl="node1" presStyleIdx="0" presStyleCnt="3">
        <dgm:presLayoutVars>
          <dgm:bulletEnabled val="1"/>
        </dgm:presLayoutVars>
      </dgm:prSet>
      <dgm:spPr/>
      <dgm:t>
        <a:bodyPr/>
        <a:lstStyle/>
        <a:p>
          <a:endParaRPr lang="es-MX"/>
        </a:p>
      </dgm:t>
    </dgm:pt>
    <dgm:pt modelId="{1E97F3EB-6AB8-4A2A-B3DC-68C32173D406}" type="pres">
      <dgm:prSet presAssocID="{DBB35068-C2B9-4143-BA5F-2A03466EC22E}" presName="sibTrans" presStyleCnt="0"/>
      <dgm:spPr/>
    </dgm:pt>
    <dgm:pt modelId="{1933BEA5-5FC8-44A3-9DC4-75093877EA90}" type="pres">
      <dgm:prSet presAssocID="{1D4A412C-57D2-4242-B4B5-7E8343C95C40}" presName="textNode" presStyleLbl="node1" presStyleIdx="1" presStyleCnt="3">
        <dgm:presLayoutVars>
          <dgm:bulletEnabled val="1"/>
        </dgm:presLayoutVars>
      </dgm:prSet>
      <dgm:spPr/>
      <dgm:t>
        <a:bodyPr/>
        <a:lstStyle/>
        <a:p>
          <a:endParaRPr lang="es-MX"/>
        </a:p>
      </dgm:t>
    </dgm:pt>
    <dgm:pt modelId="{B0FBAE20-A82D-4E43-B07F-474B737FC0AF}" type="pres">
      <dgm:prSet presAssocID="{9B524496-9EAA-4C18-A485-B1D678F7156E}" presName="sibTrans" presStyleCnt="0"/>
      <dgm:spPr/>
    </dgm:pt>
    <dgm:pt modelId="{C97E2C68-CAFF-46E2-BAA9-8AFAAC2800DA}" type="pres">
      <dgm:prSet presAssocID="{F8C6A9EA-CF59-4619-8E89-6078C3C963E9}" presName="textNode" presStyleLbl="node1" presStyleIdx="2" presStyleCnt="3">
        <dgm:presLayoutVars>
          <dgm:bulletEnabled val="1"/>
        </dgm:presLayoutVars>
      </dgm:prSet>
      <dgm:spPr/>
      <dgm:t>
        <a:bodyPr/>
        <a:lstStyle/>
        <a:p>
          <a:endParaRPr lang="es-MX"/>
        </a:p>
      </dgm:t>
    </dgm:pt>
  </dgm:ptLst>
  <dgm:cxnLst>
    <dgm:cxn modelId="{FA12B990-812D-41A1-A670-AEE49DA5EBF3}" srcId="{2EC08E08-B8DB-4548-A3B7-DA0A2BC535E9}" destId="{F8C6A9EA-CF59-4619-8E89-6078C3C963E9}" srcOrd="2" destOrd="0" parTransId="{7466A79C-7C20-4ECF-AE07-189DB6CF1C44}" sibTransId="{9925D989-6D0D-46C8-B682-B62BB5B5B7B2}"/>
    <dgm:cxn modelId="{33282740-4246-488D-AC45-7453CD642CD2}" type="presOf" srcId="{F8C6A9EA-CF59-4619-8E89-6078C3C963E9}" destId="{C97E2C68-CAFF-46E2-BAA9-8AFAAC2800DA}" srcOrd="0" destOrd="0" presId="urn:microsoft.com/office/officeart/2005/8/layout/hProcess9"/>
    <dgm:cxn modelId="{857C55B8-10D0-46B9-B6FA-EEC5E8EBFE2F}" type="presOf" srcId="{96C28D03-2E35-40CA-B911-58BB4FBF0BED}" destId="{56649DA9-A3D2-45F5-A5EE-FB669E4EA17C}" srcOrd="0" destOrd="0" presId="urn:microsoft.com/office/officeart/2005/8/layout/hProcess9"/>
    <dgm:cxn modelId="{7D83F2CA-3349-4DD1-87E6-DE8D44C77368}" srcId="{2EC08E08-B8DB-4548-A3B7-DA0A2BC535E9}" destId="{96C28D03-2E35-40CA-B911-58BB4FBF0BED}" srcOrd="0" destOrd="0" parTransId="{A2E48FEA-55B0-459C-9959-EF9B0F7F9EEB}" sibTransId="{DBB35068-C2B9-4143-BA5F-2A03466EC22E}"/>
    <dgm:cxn modelId="{0A1121BE-87E3-4C31-A21A-6E942AD04C9C}" type="presOf" srcId="{1D4A412C-57D2-4242-B4B5-7E8343C95C40}" destId="{1933BEA5-5FC8-44A3-9DC4-75093877EA90}" srcOrd="0" destOrd="0" presId="urn:microsoft.com/office/officeart/2005/8/layout/hProcess9"/>
    <dgm:cxn modelId="{D9642526-292E-486B-B03F-EB46D87D3D27}" srcId="{2EC08E08-B8DB-4548-A3B7-DA0A2BC535E9}" destId="{1D4A412C-57D2-4242-B4B5-7E8343C95C40}" srcOrd="1" destOrd="0" parTransId="{BDFC96C7-AECE-49C5-B9B6-6391002553CF}" sibTransId="{9B524496-9EAA-4C18-A485-B1D678F7156E}"/>
    <dgm:cxn modelId="{0504A64E-A849-4187-8D5B-80D228CE1DCA}" type="presOf" srcId="{2EC08E08-B8DB-4548-A3B7-DA0A2BC535E9}" destId="{FFAE186D-9B26-4E2B-8C6A-1A12E2E029D1}" srcOrd="0" destOrd="0" presId="urn:microsoft.com/office/officeart/2005/8/layout/hProcess9"/>
    <dgm:cxn modelId="{76D68D17-5207-40D5-A400-183B252BF113}" type="presParOf" srcId="{FFAE186D-9B26-4E2B-8C6A-1A12E2E029D1}" destId="{2036CBD2-5BEA-463C-97DB-41DC4812AFF6}" srcOrd="0" destOrd="0" presId="urn:microsoft.com/office/officeart/2005/8/layout/hProcess9"/>
    <dgm:cxn modelId="{FB784A5F-6C18-42CF-A42E-0120DF1E7128}" type="presParOf" srcId="{FFAE186D-9B26-4E2B-8C6A-1A12E2E029D1}" destId="{5C0CE1CB-E65F-4CBD-B79F-B92B5C35667A}" srcOrd="1" destOrd="0" presId="urn:microsoft.com/office/officeart/2005/8/layout/hProcess9"/>
    <dgm:cxn modelId="{26E6E12E-310E-4245-8F28-D1B89407E2A1}" type="presParOf" srcId="{5C0CE1CB-E65F-4CBD-B79F-B92B5C35667A}" destId="{56649DA9-A3D2-45F5-A5EE-FB669E4EA17C}" srcOrd="0" destOrd="0" presId="urn:microsoft.com/office/officeart/2005/8/layout/hProcess9"/>
    <dgm:cxn modelId="{595DE12B-7710-4216-9C4D-9000AF69527A}" type="presParOf" srcId="{5C0CE1CB-E65F-4CBD-B79F-B92B5C35667A}" destId="{1E97F3EB-6AB8-4A2A-B3DC-68C32173D406}" srcOrd="1" destOrd="0" presId="urn:microsoft.com/office/officeart/2005/8/layout/hProcess9"/>
    <dgm:cxn modelId="{7F0A99F9-EFEB-4317-9467-345800BEB593}" type="presParOf" srcId="{5C0CE1CB-E65F-4CBD-B79F-B92B5C35667A}" destId="{1933BEA5-5FC8-44A3-9DC4-75093877EA90}" srcOrd="2" destOrd="0" presId="urn:microsoft.com/office/officeart/2005/8/layout/hProcess9"/>
    <dgm:cxn modelId="{641213CC-7930-40C9-BF47-45B5EB84FA29}" type="presParOf" srcId="{5C0CE1CB-E65F-4CBD-B79F-B92B5C35667A}" destId="{B0FBAE20-A82D-4E43-B07F-474B737FC0AF}" srcOrd="3" destOrd="0" presId="urn:microsoft.com/office/officeart/2005/8/layout/hProcess9"/>
    <dgm:cxn modelId="{D5CDD886-14F3-4AD2-8EF9-A8B2C2DBA288}" type="presParOf" srcId="{5C0CE1CB-E65F-4CBD-B79F-B92B5C35667A}" destId="{C97E2C68-CAFF-46E2-BAA9-8AFAAC2800DA}"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16BE39-C10A-46A1-86CC-1DCEC5B10106}"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s-MX"/>
        </a:p>
      </dgm:t>
    </dgm:pt>
    <dgm:pt modelId="{088394EF-C3F0-465E-931C-388EA3074B84}">
      <dgm:prSet phldrT="[Texto]"/>
      <dgm:spPr>
        <a:solidFill>
          <a:srgbClr val="DEC9A2"/>
        </a:solidFill>
        <a:ln>
          <a:solidFill>
            <a:srgbClr val="DEC9A2"/>
          </a:solidFill>
        </a:ln>
      </dgm:spPr>
      <dgm:t>
        <a:bodyPr/>
        <a:lstStyle/>
        <a:p>
          <a:r>
            <a:rPr lang="es-MX" b="1" dirty="0">
              <a:solidFill>
                <a:srgbClr val="404040"/>
              </a:solidFill>
            </a:rPr>
            <a:t>FONDO</a:t>
          </a:r>
        </a:p>
      </dgm:t>
    </dgm:pt>
    <dgm:pt modelId="{1E269AFC-8C8C-48C2-B5FB-2E5E1C022369}" type="parTrans" cxnId="{1F144DDB-C6F9-4698-888E-AAB82A60F68B}">
      <dgm:prSet/>
      <dgm:spPr/>
      <dgm:t>
        <a:bodyPr/>
        <a:lstStyle/>
        <a:p>
          <a:endParaRPr lang="es-MX"/>
        </a:p>
      </dgm:t>
    </dgm:pt>
    <dgm:pt modelId="{00F6189A-E5E3-493F-BF08-46AF9E7B131C}" type="sibTrans" cxnId="{1F144DDB-C6F9-4698-888E-AAB82A60F68B}">
      <dgm:prSet/>
      <dgm:spPr/>
      <dgm:t>
        <a:bodyPr/>
        <a:lstStyle/>
        <a:p>
          <a:endParaRPr lang="es-MX"/>
        </a:p>
      </dgm:t>
    </dgm:pt>
    <dgm:pt modelId="{122EC116-D9F0-4046-AB32-42681C3352A5}">
      <dgm:prSet phldrT="[Texto]"/>
      <dgm:spPr/>
      <dgm:t>
        <a:bodyPr/>
        <a:lstStyle/>
        <a:p>
          <a:r>
            <a:rPr lang="es-MX" dirty="0"/>
            <a:t>Institución</a:t>
          </a:r>
        </a:p>
      </dgm:t>
    </dgm:pt>
    <dgm:pt modelId="{0006FFA4-26D8-4EF5-AFE0-6270220CBE57}" type="parTrans" cxnId="{B3D1FF6B-77DC-47D1-B7E7-BEB68249CF76}">
      <dgm:prSet/>
      <dgm:spPr/>
      <dgm:t>
        <a:bodyPr/>
        <a:lstStyle/>
        <a:p>
          <a:endParaRPr lang="es-MX"/>
        </a:p>
      </dgm:t>
    </dgm:pt>
    <dgm:pt modelId="{863FFA00-1269-40BE-A6B0-AC683049D860}" type="sibTrans" cxnId="{B3D1FF6B-77DC-47D1-B7E7-BEB68249CF76}">
      <dgm:prSet/>
      <dgm:spPr/>
      <dgm:t>
        <a:bodyPr/>
        <a:lstStyle/>
        <a:p>
          <a:endParaRPr lang="es-MX"/>
        </a:p>
      </dgm:t>
    </dgm:pt>
    <dgm:pt modelId="{7CA64F5A-DD62-43E9-99FE-D1025BD36456}">
      <dgm:prSet phldrT="[Texto]"/>
      <dgm:spPr>
        <a:solidFill>
          <a:srgbClr val="DEC9A2"/>
        </a:solidFill>
        <a:ln>
          <a:solidFill>
            <a:srgbClr val="DEC9A2"/>
          </a:solidFill>
        </a:ln>
      </dgm:spPr>
      <dgm:t>
        <a:bodyPr/>
        <a:lstStyle/>
        <a:p>
          <a:r>
            <a:rPr lang="es-MX" b="1" dirty="0">
              <a:solidFill>
                <a:srgbClr val="404040"/>
              </a:solidFill>
            </a:rPr>
            <a:t>SECCIÓN</a:t>
          </a:r>
        </a:p>
      </dgm:t>
    </dgm:pt>
    <dgm:pt modelId="{A5F7BB34-41DB-4FE2-B608-813BE4B8819D}" type="parTrans" cxnId="{BE37652C-0DA5-43B7-BAD8-A4B2385C5F26}">
      <dgm:prSet/>
      <dgm:spPr/>
      <dgm:t>
        <a:bodyPr/>
        <a:lstStyle/>
        <a:p>
          <a:endParaRPr lang="es-MX"/>
        </a:p>
      </dgm:t>
    </dgm:pt>
    <dgm:pt modelId="{D5D50237-FB03-4B12-AF88-20BB728966A9}" type="sibTrans" cxnId="{BE37652C-0DA5-43B7-BAD8-A4B2385C5F26}">
      <dgm:prSet/>
      <dgm:spPr/>
      <dgm:t>
        <a:bodyPr/>
        <a:lstStyle/>
        <a:p>
          <a:endParaRPr lang="es-MX"/>
        </a:p>
      </dgm:t>
    </dgm:pt>
    <dgm:pt modelId="{CF79AD44-FAB6-479B-9D61-D921B67168A7}">
      <dgm:prSet phldrT="[Texto]"/>
      <dgm:spPr/>
      <dgm:t>
        <a:bodyPr/>
        <a:lstStyle/>
        <a:p>
          <a:r>
            <a:rPr lang="es-MX" dirty="0"/>
            <a:t>Atribuciones</a:t>
          </a:r>
        </a:p>
      </dgm:t>
    </dgm:pt>
    <dgm:pt modelId="{82080FD6-A6D7-470A-978A-FE30D390964F}" type="parTrans" cxnId="{A914FFE0-98E9-4281-BC0B-AA4F8136D429}">
      <dgm:prSet/>
      <dgm:spPr/>
      <dgm:t>
        <a:bodyPr/>
        <a:lstStyle/>
        <a:p>
          <a:endParaRPr lang="es-MX"/>
        </a:p>
      </dgm:t>
    </dgm:pt>
    <dgm:pt modelId="{117F6CCF-F552-46AB-8E48-272FCB9E0279}" type="sibTrans" cxnId="{A914FFE0-98E9-4281-BC0B-AA4F8136D429}">
      <dgm:prSet/>
      <dgm:spPr/>
      <dgm:t>
        <a:bodyPr/>
        <a:lstStyle/>
        <a:p>
          <a:endParaRPr lang="es-MX"/>
        </a:p>
      </dgm:t>
    </dgm:pt>
    <dgm:pt modelId="{AB727E2D-E6F2-4EFD-A619-02E78489FE29}">
      <dgm:prSet phldrT="[Texto]"/>
      <dgm:spPr>
        <a:solidFill>
          <a:srgbClr val="DEC9A2"/>
        </a:solidFill>
        <a:ln>
          <a:solidFill>
            <a:srgbClr val="DEC9A2"/>
          </a:solidFill>
        </a:ln>
      </dgm:spPr>
      <dgm:t>
        <a:bodyPr/>
        <a:lstStyle/>
        <a:p>
          <a:r>
            <a:rPr lang="es-MX" b="1" dirty="0">
              <a:solidFill>
                <a:srgbClr val="404040"/>
              </a:solidFill>
            </a:rPr>
            <a:t>SERIE</a:t>
          </a:r>
        </a:p>
      </dgm:t>
    </dgm:pt>
    <dgm:pt modelId="{A6EDB19B-D45D-4F41-91AF-DD31A5F09338}" type="parTrans" cxnId="{6E21C7DF-8B56-4EDA-A29D-937F26E05007}">
      <dgm:prSet/>
      <dgm:spPr/>
      <dgm:t>
        <a:bodyPr/>
        <a:lstStyle/>
        <a:p>
          <a:endParaRPr lang="es-MX"/>
        </a:p>
      </dgm:t>
    </dgm:pt>
    <dgm:pt modelId="{25D66A1A-38E2-4D37-B974-8311B58B3A5D}" type="sibTrans" cxnId="{6E21C7DF-8B56-4EDA-A29D-937F26E05007}">
      <dgm:prSet/>
      <dgm:spPr/>
      <dgm:t>
        <a:bodyPr/>
        <a:lstStyle/>
        <a:p>
          <a:endParaRPr lang="es-MX"/>
        </a:p>
      </dgm:t>
    </dgm:pt>
    <dgm:pt modelId="{4A462AE9-B6FE-413D-AAAD-E9E3C3C26DF8}">
      <dgm:prSet phldrT="[Texto]"/>
      <dgm:spPr/>
      <dgm:t>
        <a:bodyPr/>
        <a:lstStyle/>
        <a:p>
          <a:r>
            <a:rPr lang="es-MX" dirty="0"/>
            <a:t>Actividades</a:t>
          </a:r>
        </a:p>
      </dgm:t>
    </dgm:pt>
    <dgm:pt modelId="{55B927D5-24F0-4ABD-BC94-F73ABB520034}" type="parTrans" cxnId="{68B97E47-816C-45FC-AFA2-BAC435AB177F}">
      <dgm:prSet/>
      <dgm:spPr/>
      <dgm:t>
        <a:bodyPr/>
        <a:lstStyle/>
        <a:p>
          <a:endParaRPr lang="es-MX"/>
        </a:p>
      </dgm:t>
    </dgm:pt>
    <dgm:pt modelId="{45D9BFA9-2888-4CB2-8C7D-DA4D1363ACAE}" type="sibTrans" cxnId="{68B97E47-816C-45FC-AFA2-BAC435AB177F}">
      <dgm:prSet/>
      <dgm:spPr/>
      <dgm:t>
        <a:bodyPr/>
        <a:lstStyle/>
        <a:p>
          <a:endParaRPr lang="es-MX"/>
        </a:p>
      </dgm:t>
    </dgm:pt>
    <dgm:pt modelId="{47735774-34E8-4246-AD19-D052D3971F6A}" type="pres">
      <dgm:prSet presAssocID="{E016BE39-C10A-46A1-86CC-1DCEC5B10106}" presName="Name0" presStyleCnt="0">
        <dgm:presLayoutVars>
          <dgm:chPref val="3"/>
          <dgm:dir/>
          <dgm:animLvl val="lvl"/>
          <dgm:resizeHandles/>
        </dgm:presLayoutVars>
      </dgm:prSet>
      <dgm:spPr/>
      <dgm:t>
        <a:bodyPr/>
        <a:lstStyle/>
        <a:p>
          <a:endParaRPr lang="es-MX"/>
        </a:p>
      </dgm:t>
    </dgm:pt>
    <dgm:pt modelId="{C2338019-9C69-407C-821F-162AFEC4A548}" type="pres">
      <dgm:prSet presAssocID="{088394EF-C3F0-465E-931C-388EA3074B84}" presName="horFlow" presStyleCnt="0"/>
      <dgm:spPr/>
    </dgm:pt>
    <dgm:pt modelId="{4BFA6D0E-EE28-48F8-A027-BE6B3F5E2955}" type="pres">
      <dgm:prSet presAssocID="{088394EF-C3F0-465E-931C-388EA3074B84}" presName="bigChev" presStyleLbl="node1" presStyleIdx="0" presStyleCnt="3"/>
      <dgm:spPr/>
      <dgm:t>
        <a:bodyPr/>
        <a:lstStyle/>
        <a:p>
          <a:endParaRPr lang="es-MX"/>
        </a:p>
      </dgm:t>
    </dgm:pt>
    <dgm:pt modelId="{C921D770-3A9D-4430-91F2-E689DB68CC46}" type="pres">
      <dgm:prSet presAssocID="{0006FFA4-26D8-4EF5-AFE0-6270220CBE57}" presName="parTrans" presStyleCnt="0"/>
      <dgm:spPr/>
    </dgm:pt>
    <dgm:pt modelId="{DCA63D47-CDFE-4426-B78B-01B04D04E8CB}" type="pres">
      <dgm:prSet presAssocID="{122EC116-D9F0-4046-AB32-42681C3352A5}" presName="node" presStyleLbl="alignAccFollowNode1" presStyleIdx="0" presStyleCnt="3">
        <dgm:presLayoutVars>
          <dgm:bulletEnabled val="1"/>
        </dgm:presLayoutVars>
      </dgm:prSet>
      <dgm:spPr/>
      <dgm:t>
        <a:bodyPr/>
        <a:lstStyle/>
        <a:p>
          <a:endParaRPr lang="es-MX"/>
        </a:p>
      </dgm:t>
    </dgm:pt>
    <dgm:pt modelId="{F89B694E-B099-4334-B545-705FA256BCB7}" type="pres">
      <dgm:prSet presAssocID="{088394EF-C3F0-465E-931C-388EA3074B84}" presName="vSp" presStyleCnt="0"/>
      <dgm:spPr/>
    </dgm:pt>
    <dgm:pt modelId="{2CF8E766-142A-47DB-B5FD-AF7118B2479E}" type="pres">
      <dgm:prSet presAssocID="{7CA64F5A-DD62-43E9-99FE-D1025BD36456}" presName="horFlow" presStyleCnt="0"/>
      <dgm:spPr/>
    </dgm:pt>
    <dgm:pt modelId="{5DE1069F-010C-4A31-A067-622813978BF4}" type="pres">
      <dgm:prSet presAssocID="{7CA64F5A-DD62-43E9-99FE-D1025BD36456}" presName="bigChev" presStyleLbl="node1" presStyleIdx="1" presStyleCnt="3"/>
      <dgm:spPr/>
      <dgm:t>
        <a:bodyPr/>
        <a:lstStyle/>
        <a:p>
          <a:endParaRPr lang="es-MX"/>
        </a:p>
      </dgm:t>
    </dgm:pt>
    <dgm:pt modelId="{CC0E80D3-1E71-4514-BE38-E7EE63594B4B}" type="pres">
      <dgm:prSet presAssocID="{82080FD6-A6D7-470A-978A-FE30D390964F}" presName="parTrans" presStyleCnt="0"/>
      <dgm:spPr/>
    </dgm:pt>
    <dgm:pt modelId="{9886CF4F-4465-4BA5-95D5-8D804BA8F5F8}" type="pres">
      <dgm:prSet presAssocID="{CF79AD44-FAB6-479B-9D61-D921B67168A7}" presName="node" presStyleLbl="alignAccFollowNode1" presStyleIdx="1" presStyleCnt="3">
        <dgm:presLayoutVars>
          <dgm:bulletEnabled val="1"/>
        </dgm:presLayoutVars>
      </dgm:prSet>
      <dgm:spPr/>
      <dgm:t>
        <a:bodyPr/>
        <a:lstStyle/>
        <a:p>
          <a:endParaRPr lang="es-MX"/>
        </a:p>
      </dgm:t>
    </dgm:pt>
    <dgm:pt modelId="{357BACA3-34A7-454D-AB05-5BA0C6D08604}" type="pres">
      <dgm:prSet presAssocID="{7CA64F5A-DD62-43E9-99FE-D1025BD36456}" presName="vSp" presStyleCnt="0"/>
      <dgm:spPr/>
    </dgm:pt>
    <dgm:pt modelId="{1727B80E-2051-4804-8153-CC0D212769D9}" type="pres">
      <dgm:prSet presAssocID="{AB727E2D-E6F2-4EFD-A619-02E78489FE29}" presName="horFlow" presStyleCnt="0"/>
      <dgm:spPr/>
    </dgm:pt>
    <dgm:pt modelId="{CD31ECB8-A43C-47E4-B261-AF21E0CF6812}" type="pres">
      <dgm:prSet presAssocID="{AB727E2D-E6F2-4EFD-A619-02E78489FE29}" presName="bigChev" presStyleLbl="node1" presStyleIdx="2" presStyleCnt="3"/>
      <dgm:spPr/>
      <dgm:t>
        <a:bodyPr/>
        <a:lstStyle/>
        <a:p>
          <a:endParaRPr lang="es-MX"/>
        </a:p>
      </dgm:t>
    </dgm:pt>
    <dgm:pt modelId="{F7E878B6-6E0E-4EB4-91C6-7FF7B54F2F61}" type="pres">
      <dgm:prSet presAssocID="{55B927D5-24F0-4ABD-BC94-F73ABB520034}" presName="parTrans" presStyleCnt="0"/>
      <dgm:spPr/>
    </dgm:pt>
    <dgm:pt modelId="{E88EDC9F-5B27-40D0-93FA-FD0BED9B053B}" type="pres">
      <dgm:prSet presAssocID="{4A462AE9-B6FE-413D-AAAD-E9E3C3C26DF8}" presName="node" presStyleLbl="alignAccFollowNode1" presStyleIdx="2" presStyleCnt="3" custLinFactNeighborX="5958" custLinFactNeighborY="-4610">
        <dgm:presLayoutVars>
          <dgm:bulletEnabled val="1"/>
        </dgm:presLayoutVars>
      </dgm:prSet>
      <dgm:spPr/>
      <dgm:t>
        <a:bodyPr/>
        <a:lstStyle/>
        <a:p>
          <a:endParaRPr lang="es-MX"/>
        </a:p>
      </dgm:t>
    </dgm:pt>
  </dgm:ptLst>
  <dgm:cxnLst>
    <dgm:cxn modelId="{B3D1FF6B-77DC-47D1-B7E7-BEB68249CF76}" srcId="{088394EF-C3F0-465E-931C-388EA3074B84}" destId="{122EC116-D9F0-4046-AB32-42681C3352A5}" srcOrd="0" destOrd="0" parTransId="{0006FFA4-26D8-4EF5-AFE0-6270220CBE57}" sibTransId="{863FFA00-1269-40BE-A6B0-AC683049D860}"/>
    <dgm:cxn modelId="{DAF736E8-189F-4ED9-BEB5-4A53BAF4507B}" type="presOf" srcId="{122EC116-D9F0-4046-AB32-42681C3352A5}" destId="{DCA63D47-CDFE-4426-B78B-01B04D04E8CB}" srcOrd="0" destOrd="0" presId="urn:microsoft.com/office/officeart/2005/8/layout/lProcess3"/>
    <dgm:cxn modelId="{68B97E47-816C-45FC-AFA2-BAC435AB177F}" srcId="{AB727E2D-E6F2-4EFD-A619-02E78489FE29}" destId="{4A462AE9-B6FE-413D-AAAD-E9E3C3C26DF8}" srcOrd="0" destOrd="0" parTransId="{55B927D5-24F0-4ABD-BC94-F73ABB520034}" sibTransId="{45D9BFA9-2888-4CB2-8C7D-DA4D1363ACAE}"/>
    <dgm:cxn modelId="{8DEBAE36-58D2-4859-9AD4-A27B00BC8AC5}" type="presOf" srcId="{4A462AE9-B6FE-413D-AAAD-E9E3C3C26DF8}" destId="{E88EDC9F-5B27-40D0-93FA-FD0BED9B053B}" srcOrd="0" destOrd="0" presId="urn:microsoft.com/office/officeart/2005/8/layout/lProcess3"/>
    <dgm:cxn modelId="{D2531D29-1218-429B-92CC-C481AAE58965}" type="presOf" srcId="{CF79AD44-FAB6-479B-9D61-D921B67168A7}" destId="{9886CF4F-4465-4BA5-95D5-8D804BA8F5F8}" srcOrd="0" destOrd="0" presId="urn:microsoft.com/office/officeart/2005/8/layout/lProcess3"/>
    <dgm:cxn modelId="{1F144DDB-C6F9-4698-888E-AAB82A60F68B}" srcId="{E016BE39-C10A-46A1-86CC-1DCEC5B10106}" destId="{088394EF-C3F0-465E-931C-388EA3074B84}" srcOrd="0" destOrd="0" parTransId="{1E269AFC-8C8C-48C2-B5FB-2E5E1C022369}" sibTransId="{00F6189A-E5E3-493F-BF08-46AF9E7B131C}"/>
    <dgm:cxn modelId="{E27E81A8-6980-4FB8-8468-7EE5ED610A40}" type="presOf" srcId="{AB727E2D-E6F2-4EFD-A619-02E78489FE29}" destId="{CD31ECB8-A43C-47E4-B261-AF21E0CF6812}" srcOrd="0" destOrd="0" presId="urn:microsoft.com/office/officeart/2005/8/layout/lProcess3"/>
    <dgm:cxn modelId="{BE37652C-0DA5-43B7-BAD8-A4B2385C5F26}" srcId="{E016BE39-C10A-46A1-86CC-1DCEC5B10106}" destId="{7CA64F5A-DD62-43E9-99FE-D1025BD36456}" srcOrd="1" destOrd="0" parTransId="{A5F7BB34-41DB-4FE2-B608-813BE4B8819D}" sibTransId="{D5D50237-FB03-4B12-AF88-20BB728966A9}"/>
    <dgm:cxn modelId="{7652C455-9C55-494D-B960-25883159CBC4}" type="presOf" srcId="{088394EF-C3F0-465E-931C-388EA3074B84}" destId="{4BFA6D0E-EE28-48F8-A027-BE6B3F5E2955}" srcOrd="0" destOrd="0" presId="urn:microsoft.com/office/officeart/2005/8/layout/lProcess3"/>
    <dgm:cxn modelId="{01D02957-8FC8-4B3F-99FA-33617B37701E}" type="presOf" srcId="{7CA64F5A-DD62-43E9-99FE-D1025BD36456}" destId="{5DE1069F-010C-4A31-A067-622813978BF4}" srcOrd="0" destOrd="0" presId="urn:microsoft.com/office/officeart/2005/8/layout/lProcess3"/>
    <dgm:cxn modelId="{6E21C7DF-8B56-4EDA-A29D-937F26E05007}" srcId="{E016BE39-C10A-46A1-86CC-1DCEC5B10106}" destId="{AB727E2D-E6F2-4EFD-A619-02E78489FE29}" srcOrd="2" destOrd="0" parTransId="{A6EDB19B-D45D-4F41-91AF-DD31A5F09338}" sibTransId="{25D66A1A-38E2-4D37-B974-8311B58B3A5D}"/>
    <dgm:cxn modelId="{734F0BFD-383A-4717-B800-96A00784D103}" type="presOf" srcId="{E016BE39-C10A-46A1-86CC-1DCEC5B10106}" destId="{47735774-34E8-4246-AD19-D052D3971F6A}" srcOrd="0" destOrd="0" presId="urn:microsoft.com/office/officeart/2005/8/layout/lProcess3"/>
    <dgm:cxn modelId="{A914FFE0-98E9-4281-BC0B-AA4F8136D429}" srcId="{7CA64F5A-DD62-43E9-99FE-D1025BD36456}" destId="{CF79AD44-FAB6-479B-9D61-D921B67168A7}" srcOrd="0" destOrd="0" parTransId="{82080FD6-A6D7-470A-978A-FE30D390964F}" sibTransId="{117F6CCF-F552-46AB-8E48-272FCB9E0279}"/>
    <dgm:cxn modelId="{B7D755F1-0EFA-47D0-A1A0-04F718C4FBC7}" type="presParOf" srcId="{47735774-34E8-4246-AD19-D052D3971F6A}" destId="{C2338019-9C69-407C-821F-162AFEC4A548}" srcOrd="0" destOrd="0" presId="urn:microsoft.com/office/officeart/2005/8/layout/lProcess3"/>
    <dgm:cxn modelId="{BC74DF56-1ED2-48D0-A514-4068ED88A79C}" type="presParOf" srcId="{C2338019-9C69-407C-821F-162AFEC4A548}" destId="{4BFA6D0E-EE28-48F8-A027-BE6B3F5E2955}" srcOrd="0" destOrd="0" presId="urn:microsoft.com/office/officeart/2005/8/layout/lProcess3"/>
    <dgm:cxn modelId="{C111C153-4350-4DA1-8E03-B0813B75A624}" type="presParOf" srcId="{C2338019-9C69-407C-821F-162AFEC4A548}" destId="{C921D770-3A9D-4430-91F2-E689DB68CC46}" srcOrd="1" destOrd="0" presId="urn:microsoft.com/office/officeart/2005/8/layout/lProcess3"/>
    <dgm:cxn modelId="{21A7E787-AA65-4B5E-BDF2-8DA21B178DA0}" type="presParOf" srcId="{C2338019-9C69-407C-821F-162AFEC4A548}" destId="{DCA63D47-CDFE-4426-B78B-01B04D04E8CB}" srcOrd="2" destOrd="0" presId="urn:microsoft.com/office/officeart/2005/8/layout/lProcess3"/>
    <dgm:cxn modelId="{B0919E59-5C72-4759-BB99-0814FA49388C}" type="presParOf" srcId="{47735774-34E8-4246-AD19-D052D3971F6A}" destId="{F89B694E-B099-4334-B545-705FA256BCB7}" srcOrd="1" destOrd="0" presId="urn:microsoft.com/office/officeart/2005/8/layout/lProcess3"/>
    <dgm:cxn modelId="{9DAA6040-87EE-4018-AED3-66067FBFF1A0}" type="presParOf" srcId="{47735774-34E8-4246-AD19-D052D3971F6A}" destId="{2CF8E766-142A-47DB-B5FD-AF7118B2479E}" srcOrd="2" destOrd="0" presId="urn:microsoft.com/office/officeart/2005/8/layout/lProcess3"/>
    <dgm:cxn modelId="{EA3D3530-CC84-4B19-9C4D-C16440E5C827}" type="presParOf" srcId="{2CF8E766-142A-47DB-B5FD-AF7118B2479E}" destId="{5DE1069F-010C-4A31-A067-622813978BF4}" srcOrd="0" destOrd="0" presId="urn:microsoft.com/office/officeart/2005/8/layout/lProcess3"/>
    <dgm:cxn modelId="{4BD2E13A-DBD7-411B-A101-76117CEC227A}" type="presParOf" srcId="{2CF8E766-142A-47DB-B5FD-AF7118B2479E}" destId="{CC0E80D3-1E71-4514-BE38-E7EE63594B4B}" srcOrd="1" destOrd="0" presId="urn:microsoft.com/office/officeart/2005/8/layout/lProcess3"/>
    <dgm:cxn modelId="{96282F9D-0937-4943-B319-3547A450122A}" type="presParOf" srcId="{2CF8E766-142A-47DB-B5FD-AF7118B2479E}" destId="{9886CF4F-4465-4BA5-95D5-8D804BA8F5F8}" srcOrd="2" destOrd="0" presId="urn:microsoft.com/office/officeart/2005/8/layout/lProcess3"/>
    <dgm:cxn modelId="{1C33C82E-4B86-44CF-B673-A01D753618B0}" type="presParOf" srcId="{47735774-34E8-4246-AD19-D052D3971F6A}" destId="{357BACA3-34A7-454D-AB05-5BA0C6D08604}" srcOrd="3" destOrd="0" presId="urn:microsoft.com/office/officeart/2005/8/layout/lProcess3"/>
    <dgm:cxn modelId="{DEF1412D-ACDD-4BC0-A5B8-425A4DC72E51}" type="presParOf" srcId="{47735774-34E8-4246-AD19-D052D3971F6A}" destId="{1727B80E-2051-4804-8153-CC0D212769D9}" srcOrd="4" destOrd="0" presId="urn:microsoft.com/office/officeart/2005/8/layout/lProcess3"/>
    <dgm:cxn modelId="{04673AD3-BA4E-4D6A-8B53-564D740D9C08}" type="presParOf" srcId="{1727B80E-2051-4804-8153-CC0D212769D9}" destId="{CD31ECB8-A43C-47E4-B261-AF21E0CF6812}" srcOrd="0" destOrd="0" presId="urn:microsoft.com/office/officeart/2005/8/layout/lProcess3"/>
    <dgm:cxn modelId="{954CFCBA-09AA-4347-82BA-C9A226777119}" type="presParOf" srcId="{1727B80E-2051-4804-8153-CC0D212769D9}" destId="{F7E878B6-6E0E-4EB4-91C6-7FF7B54F2F61}" srcOrd="1" destOrd="0" presId="urn:microsoft.com/office/officeart/2005/8/layout/lProcess3"/>
    <dgm:cxn modelId="{47D6C42E-5B13-4C0D-B5FB-A30CA49B522A}" type="presParOf" srcId="{1727B80E-2051-4804-8153-CC0D212769D9}" destId="{E88EDC9F-5B27-40D0-93FA-FD0BED9B053B}" srcOrd="2" destOrd="0" presId="urn:microsoft.com/office/officeart/2005/8/layout/l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15D8C9-21E1-47A3-B28B-8414D9A695A1}" type="doc">
      <dgm:prSet loTypeId="urn:microsoft.com/office/officeart/2005/8/layout/vList3" loCatId="list" qsTypeId="urn:microsoft.com/office/officeart/2005/8/quickstyle/simple1" qsCatId="simple" csTypeId="urn:microsoft.com/office/officeart/2005/8/colors/accent1_2" csCatId="accent1" phldr="1"/>
      <dgm:spPr/>
    </dgm:pt>
    <dgm:pt modelId="{07BD2BAD-DAEB-4097-8BDE-1B23FC529506}">
      <dgm:prSet phldrT="[Texto]" custT="1"/>
      <dgm:spPr>
        <a:solidFill>
          <a:srgbClr val="DEC9A2"/>
        </a:solidFill>
      </dgm:spPr>
      <dgm:t>
        <a:bodyPr/>
        <a:lstStyle/>
        <a:p>
          <a:pPr algn="just"/>
          <a:r>
            <a:rPr lang="es-MX" sz="1800" kern="1200" dirty="0">
              <a:solidFill>
                <a:schemeClr val="tx1"/>
              </a:solidFill>
              <a:latin typeface="Montserrat SemiBold" panose="00000700000000000000" pitchFamily="2" charset="0"/>
            </a:rPr>
            <a:t>Consiste en identificar los elementos que apoyen la formulación de categorías de agrupamiento. De ac</a:t>
          </a:r>
          <a:r>
            <a:rPr lang="es-MX" sz="1800" kern="1200" dirty="0">
              <a:solidFill>
                <a:prstClr val="black"/>
              </a:solidFill>
              <a:latin typeface="Montserrat SemiBold" panose="00000700000000000000" pitchFamily="2" charset="0"/>
              <a:ea typeface="+mn-ea"/>
              <a:cs typeface="+mn-cs"/>
            </a:rPr>
            <a:t>ue</a:t>
          </a:r>
          <a:r>
            <a:rPr lang="es-MX" sz="1800" kern="1200" dirty="0">
              <a:solidFill>
                <a:schemeClr val="tx1"/>
              </a:solidFill>
              <a:latin typeface="Montserrat SemiBold" panose="00000700000000000000" pitchFamily="2" charset="0"/>
            </a:rPr>
            <a:t>rdo con un sistema funcional de clasificación, en el establecimiento de las categorías de agrupamiento debe contemplarse</a:t>
          </a:r>
        </a:p>
      </dgm:t>
    </dgm:pt>
    <dgm:pt modelId="{3706B8A7-F261-4E06-BAF4-80AC0D30B718}" type="parTrans" cxnId="{567F4DE3-7D58-4E44-A372-0429F095CF7A}">
      <dgm:prSet/>
      <dgm:spPr/>
      <dgm:t>
        <a:bodyPr/>
        <a:lstStyle/>
        <a:p>
          <a:endParaRPr lang="es-MX"/>
        </a:p>
      </dgm:t>
    </dgm:pt>
    <dgm:pt modelId="{FA2C7C9A-78AA-45EB-B2E6-5955855A1D1C}" type="sibTrans" cxnId="{567F4DE3-7D58-4E44-A372-0429F095CF7A}">
      <dgm:prSet/>
      <dgm:spPr/>
      <dgm:t>
        <a:bodyPr/>
        <a:lstStyle/>
        <a:p>
          <a:endParaRPr lang="es-MX"/>
        </a:p>
      </dgm:t>
    </dgm:pt>
    <dgm:pt modelId="{76C60D45-CCFF-4BE1-B4E6-ED05ECC2E405}" type="pres">
      <dgm:prSet presAssocID="{F215D8C9-21E1-47A3-B28B-8414D9A695A1}" presName="linearFlow" presStyleCnt="0">
        <dgm:presLayoutVars>
          <dgm:dir/>
          <dgm:resizeHandles val="exact"/>
        </dgm:presLayoutVars>
      </dgm:prSet>
      <dgm:spPr/>
    </dgm:pt>
    <dgm:pt modelId="{6706252C-7C4F-4CB4-BC83-0775B7835D35}" type="pres">
      <dgm:prSet presAssocID="{07BD2BAD-DAEB-4097-8BDE-1B23FC529506}" presName="composite" presStyleCnt="0"/>
      <dgm:spPr/>
    </dgm:pt>
    <dgm:pt modelId="{07F04415-DEF3-42AD-A8FF-EBC842FFAF2F}" type="pres">
      <dgm:prSet presAssocID="{07BD2BAD-DAEB-4097-8BDE-1B23FC529506}" presName="imgShp" presStyleLbl="fgImgPlace1" presStyleIdx="0" presStyleCnt="1"/>
      <dgm:spPr>
        <a:blipFill>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362CA795-0ED8-42B2-92B1-23257622ABF5}" type="pres">
      <dgm:prSet presAssocID="{07BD2BAD-DAEB-4097-8BDE-1B23FC529506}" presName="txShp" presStyleLbl="node1" presStyleIdx="0" presStyleCnt="1" custScaleX="97285">
        <dgm:presLayoutVars>
          <dgm:bulletEnabled val="1"/>
        </dgm:presLayoutVars>
      </dgm:prSet>
      <dgm:spPr/>
      <dgm:t>
        <a:bodyPr/>
        <a:lstStyle/>
        <a:p>
          <a:endParaRPr lang="es-MX"/>
        </a:p>
      </dgm:t>
    </dgm:pt>
  </dgm:ptLst>
  <dgm:cxnLst>
    <dgm:cxn modelId="{D9D1314F-31BB-4D58-94E6-EF7E1D93CE74}" type="presOf" srcId="{07BD2BAD-DAEB-4097-8BDE-1B23FC529506}" destId="{362CA795-0ED8-42B2-92B1-23257622ABF5}" srcOrd="0" destOrd="0" presId="urn:microsoft.com/office/officeart/2005/8/layout/vList3"/>
    <dgm:cxn modelId="{567F4DE3-7D58-4E44-A372-0429F095CF7A}" srcId="{F215D8C9-21E1-47A3-B28B-8414D9A695A1}" destId="{07BD2BAD-DAEB-4097-8BDE-1B23FC529506}" srcOrd="0" destOrd="0" parTransId="{3706B8A7-F261-4E06-BAF4-80AC0D30B718}" sibTransId="{FA2C7C9A-78AA-45EB-B2E6-5955855A1D1C}"/>
    <dgm:cxn modelId="{332A8856-FD67-4AE6-88EC-42CBBCB8A4E7}" type="presOf" srcId="{F215D8C9-21E1-47A3-B28B-8414D9A695A1}" destId="{76C60D45-CCFF-4BE1-B4E6-ED05ECC2E405}" srcOrd="0" destOrd="0" presId="urn:microsoft.com/office/officeart/2005/8/layout/vList3"/>
    <dgm:cxn modelId="{DA973615-B643-4C16-8398-9E0C45B32AA8}" type="presParOf" srcId="{76C60D45-CCFF-4BE1-B4E6-ED05ECC2E405}" destId="{6706252C-7C4F-4CB4-BC83-0775B7835D35}" srcOrd="0" destOrd="0" presId="urn:microsoft.com/office/officeart/2005/8/layout/vList3"/>
    <dgm:cxn modelId="{E9778316-C5A1-46C1-BD93-8C77F58F1E96}" type="presParOf" srcId="{6706252C-7C4F-4CB4-BC83-0775B7835D35}" destId="{07F04415-DEF3-42AD-A8FF-EBC842FFAF2F}" srcOrd="0" destOrd="0" presId="urn:microsoft.com/office/officeart/2005/8/layout/vList3"/>
    <dgm:cxn modelId="{868FFBDD-022A-4A82-A0D9-93FE58A159EA}" type="presParOf" srcId="{6706252C-7C4F-4CB4-BC83-0775B7835D35}" destId="{362CA795-0ED8-42B2-92B1-23257622ABF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BB10609E-CF9E-483C-884D-8258019FD219}" type="doc">
      <dgm:prSet loTypeId="urn:microsoft.com/office/officeart/2005/8/layout/pList2" loCatId="picture" qsTypeId="urn:microsoft.com/office/officeart/2005/8/quickstyle/simple1" qsCatId="simple" csTypeId="urn:microsoft.com/office/officeart/2005/8/colors/colorful5" csCatId="colorful" phldr="1"/>
      <dgm:spPr/>
    </dgm:pt>
    <dgm:pt modelId="{060D5A38-5398-47C1-9F1F-7D08D0CA9325}">
      <dgm:prSet phldrT="[Texto]"/>
      <dgm:spPr/>
      <dgm:t>
        <a:bodyPr/>
        <a:lstStyle/>
        <a:p>
          <a:pPr algn="ctr"/>
          <a:r>
            <a:rPr lang="es-MX" dirty="0">
              <a:solidFill>
                <a:schemeClr val="tx1"/>
              </a:solidFill>
              <a:latin typeface="Montserrat SemiBold" panose="00000700000000000000" pitchFamily="2" charset="0"/>
            </a:rPr>
            <a:t>Aquellas con las que cuentan todas las instituciones</a:t>
          </a:r>
        </a:p>
      </dgm:t>
    </dgm:pt>
    <dgm:pt modelId="{F023FAE6-4499-482B-828C-74ACF6D49F7C}" type="parTrans" cxnId="{8A97A05D-92E3-4C74-8314-23EA542F64E8}">
      <dgm:prSet/>
      <dgm:spPr/>
      <dgm:t>
        <a:bodyPr/>
        <a:lstStyle/>
        <a:p>
          <a:endParaRPr lang="es-MX"/>
        </a:p>
      </dgm:t>
    </dgm:pt>
    <dgm:pt modelId="{087458D9-CCE1-48BB-85F6-F1984123E9D6}" type="sibTrans" cxnId="{8A97A05D-92E3-4C74-8314-23EA542F64E8}">
      <dgm:prSet/>
      <dgm:spPr/>
      <dgm:t>
        <a:bodyPr/>
        <a:lstStyle/>
        <a:p>
          <a:endParaRPr lang="es-MX"/>
        </a:p>
      </dgm:t>
    </dgm:pt>
    <dgm:pt modelId="{B0B6C069-042D-4AF5-AA78-82C37623CA2E}">
      <dgm:prSet phldrT="[Texto]"/>
      <dgm:spPr/>
      <dgm:t>
        <a:bodyPr/>
        <a:lstStyle/>
        <a:p>
          <a:r>
            <a:rPr lang="es-MX" dirty="0">
              <a:solidFill>
                <a:schemeClr val="tx1"/>
              </a:solidFill>
              <a:latin typeface="Montserrat SemiBold" panose="00000700000000000000" pitchFamily="2" charset="0"/>
            </a:rPr>
            <a:t>Son la razón de ser de cada institución</a:t>
          </a:r>
        </a:p>
      </dgm:t>
    </dgm:pt>
    <dgm:pt modelId="{2D4223AD-408D-4FFA-BAF4-F578A6B01DE3}" type="parTrans" cxnId="{E1E233AC-F8B1-4AC6-918F-04DBD21D30CA}">
      <dgm:prSet/>
      <dgm:spPr/>
      <dgm:t>
        <a:bodyPr/>
        <a:lstStyle/>
        <a:p>
          <a:endParaRPr lang="es-MX"/>
        </a:p>
      </dgm:t>
    </dgm:pt>
    <dgm:pt modelId="{D58E81E1-73E4-41DF-9F77-C884BD16E2E3}" type="sibTrans" cxnId="{E1E233AC-F8B1-4AC6-918F-04DBD21D30CA}">
      <dgm:prSet/>
      <dgm:spPr/>
      <dgm:t>
        <a:bodyPr/>
        <a:lstStyle/>
        <a:p>
          <a:endParaRPr lang="es-MX"/>
        </a:p>
      </dgm:t>
    </dgm:pt>
    <dgm:pt modelId="{81FDDB6F-9989-4422-A4F6-0ABA224547DA}" type="pres">
      <dgm:prSet presAssocID="{BB10609E-CF9E-483C-884D-8258019FD219}" presName="Name0" presStyleCnt="0">
        <dgm:presLayoutVars>
          <dgm:dir/>
          <dgm:resizeHandles val="exact"/>
        </dgm:presLayoutVars>
      </dgm:prSet>
      <dgm:spPr/>
    </dgm:pt>
    <dgm:pt modelId="{F6237228-65B4-42AF-925B-63436404FA6A}" type="pres">
      <dgm:prSet presAssocID="{BB10609E-CF9E-483C-884D-8258019FD219}" presName="bkgdShp" presStyleLbl="alignAccFollowNode1" presStyleIdx="0" presStyleCnt="1" custLinFactNeighborX="82928" custLinFactNeighborY="-5005"/>
      <dgm:spPr/>
    </dgm:pt>
    <dgm:pt modelId="{20B22481-3481-4866-91A7-E3845178B7AE}" type="pres">
      <dgm:prSet presAssocID="{BB10609E-CF9E-483C-884D-8258019FD219}" presName="linComp" presStyleCnt="0"/>
      <dgm:spPr/>
    </dgm:pt>
    <dgm:pt modelId="{7A3FAB71-1EB1-478A-9306-17C6F1ED9321}" type="pres">
      <dgm:prSet presAssocID="{060D5A38-5398-47C1-9F1F-7D08D0CA9325}" presName="compNode" presStyleCnt="0"/>
      <dgm:spPr/>
    </dgm:pt>
    <dgm:pt modelId="{E8EC5922-651C-4478-961A-DB20FA3071E7}" type="pres">
      <dgm:prSet presAssocID="{060D5A38-5398-47C1-9F1F-7D08D0CA9325}" presName="node" presStyleLbl="node1" presStyleIdx="0" presStyleCnt="2">
        <dgm:presLayoutVars>
          <dgm:bulletEnabled val="1"/>
        </dgm:presLayoutVars>
      </dgm:prSet>
      <dgm:spPr/>
      <dgm:t>
        <a:bodyPr/>
        <a:lstStyle/>
        <a:p>
          <a:endParaRPr lang="es-MX"/>
        </a:p>
      </dgm:t>
    </dgm:pt>
    <dgm:pt modelId="{6AD98A9D-3F85-46A7-8EE0-C7569D48F3D8}" type="pres">
      <dgm:prSet presAssocID="{060D5A38-5398-47C1-9F1F-7D08D0CA9325}" presName="invisiNode" presStyleLbl="node1" presStyleIdx="0" presStyleCnt="2"/>
      <dgm:spPr/>
    </dgm:pt>
    <dgm:pt modelId="{7A4183FD-8F58-4161-8BAE-9E2C0DFABBF2}" type="pres">
      <dgm:prSet presAssocID="{060D5A38-5398-47C1-9F1F-7D08D0CA9325}" presName="imagNode" presStyleLbl="fgImgPlace1" presStyleIdx="0" presStyleCnt="2"/>
      <dgm:spPr>
        <a:blipFill rotWithShape="1">
          <a:blip xmlns:r="http://schemas.openxmlformats.org/officeDocument/2006/relationships" r:embed="rId1"/>
          <a:srcRect/>
          <a:stretch>
            <a:fillRect l="-23000" r="-23000"/>
          </a:stretch>
        </a:blipFill>
      </dgm:spPr>
    </dgm:pt>
    <dgm:pt modelId="{18EAE217-1B2F-487D-84CA-631F3685A4DB}" type="pres">
      <dgm:prSet presAssocID="{087458D9-CCE1-48BB-85F6-F1984123E9D6}" presName="sibTrans" presStyleLbl="sibTrans2D1" presStyleIdx="0" presStyleCnt="0"/>
      <dgm:spPr/>
      <dgm:t>
        <a:bodyPr/>
        <a:lstStyle/>
        <a:p>
          <a:endParaRPr lang="es-MX"/>
        </a:p>
      </dgm:t>
    </dgm:pt>
    <dgm:pt modelId="{1AACC340-E826-45A3-90EC-1813D1350C1F}" type="pres">
      <dgm:prSet presAssocID="{B0B6C069-042D-4AF5-AA78-82C37623CA2E}" presName="compNode" presStyleCnt="0"/>
      <dgm:spPr/>
    </dgm:pt>
    <dgm:pt modelId="{F19361CC-3694-4ADF-A9F7-C9E534791D01}" type="pres">
      <dgm:prSet presAssocID="{B0B6C069-042D-4AF5-AA78-82C37623CA2E}" presName="node" presStyleLbl="node1" presStyleIdx="1" presStyleCnt="2">
        <dgm:presLayoutVars>
          <dgm:bulletEnabled val="1"/>
        </dgm:presLayoutVars>
      </dgm:prSet>
      <dgm:spPr/>
      <dgm:t>
        <a:bodyPr/>
        <a:lstStyle/>
        <a:p>
          <a:endParaRPr lang="es-MX"/>
        </a:p>
      </dgm:t>
    </dgm:pt>
    <dgm:pt modelId="{F89E34D0-7E4E-4D82-A902-EEB3A157145C}" type="pres">
      <dgm:prSet presAssocID="{B0B6C069-042D-4AF5-AA78-82C37623CA2E}" presName="invisiNode" presStyleLbl="node1" presStyleIdx="1" presStyleCnt="2"/>
      <dgm:spPr/>
    </dgm:pt>
    <dgm:pt modelId="{999272A0-1984-4E97-A2DD-15470991D6A2}" type="pres">
      <dgm:prSet presAssocID="{B0B6C069-042D-4AF5-AA78-82C37623CA2E}" presName="imagNode" presStyleLbl="fgImgPlace1" presStyleIdx="1" presStyleCnt="2"/>
      <dgm:spPr>
        <a:blipFill rotWithShape="1">
          <a:blip xmlns:r="http://schemas.openxmlformats.org/officeDocument/2006/relationships" r:embed="rId2"/>
          <a:srcRect/>
          <a:stretch>
            <a:fillRect l="-23000" r="-23000"/>
          </a:stretch>
        </a:blipFill>
      </dgm:spPr>
    </dgm:pt>
  </dgm:ptLst>
  <dgm:cxnLst>
    <dgm:cxn modelId="{699F5EE0-1A86-4DE4-BF63-06B0E6946B2F}" type="presOf" srcId="{BB10609E-CF9E-483C-884D-8258019FD219}" destId="{81FDDB6F-9989-4422-A4F6-0ABA224547DA}" srcOrd="0" destOrd="0" presId="urn:microsoft.com/office/officeart/2005/8/layout/pList2"/>
    <dgm:cxn modelId="{E1E233AC-F8B1-4AC6-918F-04DBD21D30CA}" srcId="{BB10609E-CF9E-483C-884D-8258019FD219}" destId="{B0B6C069-042D-4AF5-AA78-82C37623CA2E}" srcOrd="1" destOrd="0" parTransId="{2D4223AD-408D-4FFA-BAF4-F578A6B01DE3}" sibTransId="{D58E81E1-73E4-41DF-9F77-C884BD16E2E3}"/>
    <dgm:cxn modelId="{B2645CD8-D2B1-4DA6-9B5F-CD817E847101}" type="presOf" srcId="{B0B6C069-042D-4AF5-AA78-82C37623CA2E}" destId="{F19361CC-3694-4ADF-A9F7-C9E534791D01}" srcOrd="0" destOrd="0" presId="urn:microsoft.com/office/officeart/2005/8/layout/pList2"/>
    <dgm:cxn modelId="{885720F0-76D2-4DAF-932F-935F210E98DC}" type="presOf" srcId="{060D5A38-5398-47C1-9F1F-7D08D0CA9325}" destId="{E8EC5922-651C-4478-961A-DB20FA3071E7}" srcOrd="0" destOrd="0" presId="urn:microsoft.com/office/officeart/2005/8/layout/pList2"/>
    <dgm:cxn modelId="{533687F1-B0B5-4FBE-A0E1-BB15771FF782}" type="presOf" srcId="{087458D9-CCE1-48BB-85F6-F1984123E9D6}" destId="{18EAE217-1B2F-487D-84CA-631F3685A4DB}" srcOrd="0" destOrd="0" presId="urn:microsoft.com/office/officeart/2005/8/layout/pList2"/>
    <dgm:cxn modelId="{8A97A05D-92E3-4C74-8314-23EA542F64E8}" srcId="{BB10609E-CF9E-483C-884D-8258019FD219}" destId="{060D5A38-5398-47C1-9F1F-7D08D0CA9325}" srcOrd="0" destOrd="0" parTransId="{F023FAE6-4499-482B-828C-74ACF6D49F7C}" sibTransId="{087458D9-CCE1-48BB-85F6-F1984123E9D6}"/>
    <dgm:cxn modelId="{69850506-5352-43A3-BD17-FDD5C92C49E2}" type="presParOf" srcId="{81FDDB6F-9989-4422-A4F6-0ABA224547DA}" destId="{F6237228-65B4-42AF-925B-63436404FA6A}" srcOrd="0" destOrd="0" presId="urn:microsoft.com/office/officeart/2005/8/layout/pList2"/>
    <dgm:cxn modelId="{6FD95B6F-861D-4E61-A73A-8D9F51EAB553}" type="presParOf" srcId="{81FDDB6F-9989-4422-A4F6-0ABA224547DA}" destId="{20B22481-3481-4866-91A7-E3845178B7AE}" srcOrd="1" destOrd="0" presId="urn:microsoft.com/office/officeart/2005/8/layout/pList2"/>
    <dgm:cxn modelId="{A6488098-83D8-4948-B5E5-B4A23197D08D}" type="presParOf" srcId="{20B22481-3481-4866-91A7-E3845178B7AE}" destId="{7A3FAB71-1EB1-478A-9306-17C6F1ED9321}" srcOrd="0" destOrd="0" presId="urn:microsoft.com/office/officeart/2005/8/layout/pList2"/>
    <dgm:cxn modelId="{76A9B75A-6BD2-46B6-87C0-1DB18ABE6CAA}" type="presParOf" srcId="{7A3FAB71-1EB1-478A-9306-17C6F1ED9321}" destId="{E8EC5922-651C-4478-961A-DB20FA3071E7}" srcOrd="0" destOrd="0" presId="urn:microsoft.com/office/officeart/2005/8/layout/pList2"/>
    <dgm:cxn modelId="{7BB32D62-483A-4D20-8B92-3C3D14CB98A6}" type="presParOf" srcId="{7A3FAB71-1EB1-478A-9306-17C6F1ED9321}" destId="{6AD98A9D-3F85-46A7-8EE0-C7569D48F3D8}" srcOrd="1" destOrd="0" presId="urn:microsoft.com/office/officeart/2005/8/layout/pList2"/>
    <dgm:cxn modelId="{1F1681BE-46BE-475C-BE51-EA4D8BD2F31D}" type="presParOf" srcId="{7A3FAB71-1EB1-478A-9306-17C6F1ED9321}" destId="{7A4183FD-8F58-4161-8BAE-9E2C0DFABBF2}" srcOrd="2" destOrd="0" presId="urn:microsoft.com/office/officeart/2005/8/layout/pList2"/>
    <dgm:cxn modelId="{150BEBA6-35DA-4F41-8374-970FCCB270F1}" type="presParOf" srcId="{20B22481-3481-4866-91A7-E3845178B7AE}" destId="{18EAE217-1B2F-487D-84CA-631F3685A4DB}" srcOrd="1" destOrd="0" presId="urn:microsoft.com/office/officeart/2005/8/layout/pList2"/>
    <dgm:cxn modelId="{FA16A1DD-EF37-4FFA-B6AB-54A06611FE33}" type="presParOf" srcId="{20B22481-3481-4866-91A7-E3845178B7AE}" destId="{1AACC340-E826-45A3-90EC-1813D1350C1F}" srcOrd="2" destOrd="0" presId="urn:microsoft.com/office/officeart/2005/8/layout/pList2"/>
    <dgm:cxn modelId="{716B9C80-C42A-4C46-9DBF-B8FE23568F80}" type="presParOf" srcId="{1AACC340-E826-45A3-90EC-1813D1350C1F}" destId="{F19361CC-3694-4ADF-A9F7-C9E534791D01}" srcOrd="0" destOrd="0" presId="urn:microsoft.com/office/officeart/2005/8/layout/pList2"/>
    <dgm:cxn modelId="{849E038F-FC1E-49CB-9505-1DBF09379128}" type="presParOf" srcId="{1AACC340-E826-45A3-90EC-1813D1350C1F}" destId="{F89E34D0-7E4E-4D82-A902-EEB3A157145C}" srcOrd="1" destOrd="0" presId="urn:microsoft.com/office/officeart/2005/8/layout/pList2"/>
    <dgm:cxn modelId="{28235ADF-3C60-4997-BAE5-D5684BC59B30}" type="presParOf" srcId="{1AACC340-E826-45A3-90EC-1813D1350C1F}" destId="{999272A0-1984-4E97-A2DD-15470991D6A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551E46-8FF6-4B85-8BB4-96F8E154E222}" type="doc">
      <dgm:prSet loTypeId="urn:microsoft.com/office/officeart/2005/8/layout/vList6" loCatId="list" qsTypeId="urn:microsoft.com/office/officeart/2005/8/quickstyle/simple4" qsCatId="simple" csTypeId="urn:microsoft.com/office/officeart/2005/8/colors/colorful4" csCatId="colorful" phldr="1"/>
      <dgm:spPr/>
      <dgm:t>
        <a:bodyPr/>
        <a:lstStyle/>
        <a:p>
          <a:endParaRPr lang="es-MX"/>
        </a:p>
      </dgm:t>
    </dgm:pt>
    <dgm:pt modelId="{3F78CD93-1B9C-464A-8660-E7F6D1280DD7}">
      <dgm:prSet phldrT="[Texto]" custT="1"/>
      <dgm:spPr/>
      <dgm:t>
        <a:bodyPr/>
        <a:lstStyle/>
        <a:p>
          <a:pPr>
            <a:lnSpc>
              <a:spcPct val="100000"/>
            </a:lnSpc>
            <a:spcAft>
              <a:spcPts val="0"/>
            </a:spcAft>
          </a:pPr>
          <a:r>
            <a:rPr lang="es-MX" sz="2400" dirty="0"/>
            <a:t>Documentación Funciones Comunes</a:t>
          </a:r>
        </a:p>
      </dgm:t>
    </dgm:pt>
    <dgm:pt modelId="{C6A6EBDD-86A7-4982-A368-9E5B99DBC8E2}" type="parTrans" cxnId="{3124CB0A-8D2F-4D78-95C4-776B56A3AA65}">
      <dgm:prSet/>
      <dgm:spPr/>
      <dgm:t>
        <a:bodyPr/>
        <a:lstStyle/>
        <a:p>
          <a:endParaRPr lang="es-MX"/>
        </a:p>
      </dgm:t>
    </dgm:pt>
    <dgm:pt modelId="{92263E2A-E5B7-45EC-BD53-71D37BB7303D}" type="sibTrans" cxnId="{3124CB0A-8D2F-4D78-95C4-776B56A3AA65}">
      <dgm:prSet/>
      <dgm:spPr/>
      <dgm:t>
        <a:bodyPr/>
        <a:lstStyle/>
        <a:p>
          <a:endParaRPr lang="es-MX"/>
        </a:p>
      </dgm:t>
    </dgm:pt>
    <dgm:pt modelId="{25876355-7688-4E62-A18B-31B1560B2956}">
      <dgm:prSet phldrT="[Texto]"/>
      <dgm:spPr/>
      <dgm:t>
        <a:bodyPr/>
        <a:lstStyle/>
        <a:p>
          <a:r>
            <a:rPr lang="es-MX" dirty="0"/>
            <a:t>Es aquella documentación producida por los </a:t>
          </a:r>
          <a:r>
            <a:rPr lang="es-MX" b="1" dirty="0"/>
            <a:t>procesos que realizan todas la instituciones públicas</a:t>
          </a:r>
          <a:r>
            <a:rPr lang="es-MX" dirty="0"/>
            <a:t>. Ésta refleja las gestiones asociadas a la  </a:t>
          </a:r>
          <a:r>
            <a:rPr lang="es-MX" b="1" dirty="0"/>
            <a:t>administración de los recursos operativos </a:t>
          </a:r>
          <a:r>
            <a:rPr lang="es-MX" dirty="0"/>
            <a:t>(por ejemplo humanos, materiales, financieros) de las instituciones.</a:t>
          </a:r>
        </a:p>
      </dgm:t>
    </dgm:pt>
    <dgm:pt modelId="{60CD9B7D-33AD-4F36-AD86-9260C6872E73}" type="parTrans" cxnId="{95A2C492-E915-42CF-89D3-314BE66D19D9}">
      <dgm:prSet/>
      <dgm:spPr/>
      <dgm:t>
        <a:bodyPr/>
        <a:lstStyle/>
        <a:p>
          <a:endParaRPr lang="es-MX"/>
        </a:p>
      </dgm:t>
    </dgm:pt>
    <dgm:pt modelId="{8F6DD78A-194C-4526-A9F7-942762DD6713}" type="sibTrans" cxnId="{95A2C492-E915-42CF-89D3-314BE66D19D9}">
      <dgm:prSet/>
      <dgm:spPr/>
      <dgm:t>
        <a:bodyPr/>
        <a:lstStyle/>
        <a:p>
          <a:endParaRPr lang="es-MX"/>
        </a:p>
      </dgm:t>
    </dgm:pt>
    <dgm:pt modelId="{2578D0E8-BD49-43CE-A172-5BEBBF4FCA08}">
      <dgm:prSet phldrT="[Texto]" custT="1"/>
      <dgm:spPr/>
      <dgm:t>
        <a:bodyPr/>
        <a:lstStyle/>
        <a:p>
          <a:pPr>
            <a:lnSpc>
              <a:spcPct val="100000"/>
            </a:lnSpc>
            <a:spcAft>
              <a:spcPts val="0"/>
            </a:spcAft>
          </a:pPr>
          <a:r>
            <a:rPr lang="es-MX" sz="2400" dirty="0"/>
            <a:t>Documentación Funciones Sustantivas</a:t>
          </a:r>
        </a:p>
      </dgm:t>
    </dgm:pt>
    <dgm:pt modelId="{BE7F1D3A-6EC2-43B1-B4BF-0C1FB6C98DB2}" type="parTrans" cxnId="{294AE755-FB53-4AA9-8812-001B99C717F8}">
      <dgm:prSet/>
      <dgm:spPr/>
      <dgm:t>
        <a:bodyPr/>
        <a:lstStyle/>
        <a:p>
          <a:endParaRPr lang="es-MX"/>
        </a:p>
      </dgm:t>
    </dgm:pt>
    <dgm:pt modelId="{987DC6BB-3109-40C7-A4A4-0674F3A69947}" type="sibTrans" cxnId="{294AE755-FB53-4AA9-8812-001B99C717F8}">
      <dgm:prSet/>
      <dgm:spPr/>
      <dgm:t>
        <a:bodyPr/>
        <a:lstStyle/>
        <a:p>
          <a:endParaRPr lang="es-MX"/>
        </a:p>
      </dgm:t>
    </dgm:pt>
    <dgm:pt modelId="{632206DB-47D1-44AE-8F94-B3E2FFF90B73}">
      <dgm:prSet phldrT="[Texto]" custT="1"/>
      <dgm:spPr/>
      <dgm:t>
        <a:bodyPr/>
        <a:lstStyle/>
        <a:p>
          <a:pPr algn="l"/>
          <a:r>
            <a:rPr lang="es-MX" sz="1800" dirty="0"/>
            <a:t>Es la documentación que se produce de </a:t>
          </a:r>
          <a:r>
            <a:rPr lang="es-MX" sz="1800" b="1" dirty="0"/>
            <a:t>manera exclusiva </a:t>
          </a:r>
          <a:r>
            <a:rPr lang="es-MX" sz="1800" dirty="0"/>
            <a:t>en cada institución, dadas sus atribuciones legales específicas que constituyen </a:t>
          </a:r>
          <a:r>
            <a:rPr lang="es-MX" sz="1800" b="1" dirty="0"/>
            <a:t>su razón de ser</a:t>
          </a:r>
          <a:r>
            <a:rPr lang="es-MX" sz="1800" dirty="0"/>
            <a:t>.   </a:t>
          </a:r>
        </a:p>
      </dgm:t>
    </dgm:pt>
    <dgm:pt modelId="{81BBF106-A7F7-49E0-BEC7-C5CB29664E84}" type="parTrans" cxnId="{7E433C98-D842-4C14-9743-8A441207CAA6}">
      <dgm:prSet/>
      <dgm:spPr/>
      <dgm:t>
        <a:bodyPr/>
        <a:lstStyle/>
        <a:p>
          <a:endParaRPr lang="es-MX"/>
        </a:p>
      </dgm:t>
    </dgm:pt>
    <dgm:pt modelId="{D32E34AD-EB09-4936-815B-816535942010}" type="sibTrans" cxnId="{7E433C98-D842-4C14-9743-8A441207CAA6}">
      <dgm:prSet/>
      <dgm:spPr/>
      <dgm:t>
        <a:bodyPr/>
        <a:lstStyle/>
        <a:p>
          <a:endParaRPr lang="es-MX"/>
        </a:p>
      </dgm:t>
    </dgm:pt>
    <dgm:pt modelId="{DF4E9B38-0D3D-4084-933A-E6D4566FCDFE}" type="pres">
      <dgm:prSet presAssocID="{5E551E46-8FF6-4B85-8BB4-96F8E154E222}" presName="Name0" presStyleCnt="0">
        <dgm:presLayoutVars>
          <dgm:dir/>
          <dgm:animLvl val="lvl"/>
          <dgm:resizeHandles/>
        </dgm:presLayoutVars>
      </dgm:prSet>
      <dgm:spPr/>
      <dgm:t>
        <a:bodyPr/>
        <a:lstStyle/>
        <a:p>
          <a:endParaRPr lang="es-MX"/>
        </a:p>
      </dgm:t>
    </dgm:pt>
    <dgm:pt modelId="{77AF7EB0-077E-410E-9437-20CD2114716D}" type="pres">
      <dgm:prSet presAssocID="{3F78CD93-1B9C-464A-8660-E7F6D1280DD7}" presName="linNode" presStyleCnt="0"/>
      <dgm:spPr/>
    </dgm:pt>
    <dgm:pt modelId="{3695C77A-FF16-4562-A2F9-6D2C343B7992}" type="pres">
      <dgm:prSet presAssocID="{3F78CD93-1B9C-464A-8660-E7F6D1280DD7}" presName="parentShp" presStyleLbl="node1" presStyleIdx="0" presStyleCnt="2">
        <dgm:presLayoutVars>
          <dgm:bulletEnabled val="1"/>
        </dgm:presLayoutVars>
      </dgm:prSet>
      <dgm:spPr/>
      <dgm:t>
        <a:bodyPr/>
        <a:lstStyle/>
        <a:p>
          <a:endParaRPr lang="es-MX"/>
        </a:p>
      </dgm:t>
    </dgm:pt>
    <dgm:pt modelId="{CF176236-9905-4F7E-A9A7-86B28250F01D}" type="pres">
      <dgm:prSet presAssocID="{3F78CD93-1B9C-464A-8660-E7F6D1280DD7}" presName="childShp" presStyleLbl="bgAccFollowNode1" presStyleIdx="0" presStyleCnt="2" custScaleY="125454">
        <dgm:presLayoutVars>
          <dgm:bulletEnabled val="1"/>
        </dgm:presLayoutVars>
      </dgm:prSet>
      <dgm:spPr/>
      <dgm:t>
        <a:bodyPr/>
        <a:lstStyle/>
        <a:p>
          <a:endParaRPr lang="es-MX"/>
        </a:p>
      </dgm:t>
    </dgm:pt>
    <dgm:pt modelId="{94D02325-407B-4FF3-87BF-3EEE3B69D2AA}" type="pres">
      <dgm:prSet presAssocID="{92263E2A-E5B7-45EC-BD53-71D37BB7303D}" presName="spacing" presStyleCnt="0"/>
      <dgm:spPr/>
    </dgm:pt>
    <dgm:pt modelId="{6FC87D60-764C-49ED-8B16-61E194BD6827}" type="pres">
      <dgm:prSet presAssocID="{2578D0E8-BD49-43CE-A172-5BEBBF4FCA08}" presName="linNode" presStyleCnt="0"/>
      <dgm:spPr/>
    </dgm:pt>
    <dgm:pt modelId="{90B18345-FA9B-4FE5-912F-9B9E8EA04A11}" type="pres">
      <dgm:prSet presAssocID="{2578D0E8-BD49-43CE-A172-5BEBBF4FCA08}" presName="parentShp" presStyleLbl="node1" presStyleIdx="1" presStyleCnt="2">
        <dgm:presLayoutVars>
          <dgm:bulletEnabled val="1"/>
        </dgm:presLayoutVars>
      </dgm:prSet>
      <dgm:spPr/>
      <dgm:t>
        <a:bodyPr/>
        <a:lstStyle/>
        <a:p>
          <a:endParaRPr lang="es-MX"/>
        </a:p>
      </dgm:t>
    </dgm:pt>
    <dgm:pt modelId="{66B7D292-2B25-40F5-842F-E6FA54B10980}" type="pres">
      <dgm:prSet presAssocID="{2578D0E8-BD49-43CE-A172-5BEBBF4FCA08}" presName="childShp" presStyleLbl="bgAccFollowNode1" presStyleIdx="1" presStyleCnt="2" custScaleY="113928">
        <dgm:presLayoutVars>
          <dgm:bulletEnabled val="1"/>
        </dgm:presLayoutVars>
      </dgm:prSet>
      <dgm:spPr/>
      <dgm:t>
        <a:bodyPr/>
        <a:lstStyle/>
        <a:p>
          <a:endParaRPr lang="es-MX"/>
        </a:p>
      </dgm:t>
    </dgm:pt>
  </dgm:ptLst>
  <dgm:cxnLst>
    <dgm:cxn modelId="{3124CB0A-8D2F-4D78-95C4-776B56A3AA65}" srcId="{5E551E46-8FF6-4B85-8BB4-96F8E154E222}" destId="{3F78CD93-1B9C-464A-8660-E7F6D1280DD7}" srcOrd="0" destOrd="0" parTransId="{C6A6EBDD-86A7-4982-A368-9E5B99DBC8E2}" sibTransId="{92263E2A-E5B7-45EC-BD53-71D37BB7303D}"/>
    <dgm:cxn modelId="{8D3A73BB-14BC-45D9-8F24-0CBDBAF44C35}" type="presOf" srcId="{632206DB-47D1-44AE-8F94-B3E2FFF90B73}" destId="{66B7D292-2B25-40F5-842F-E6FA54B10980}" srcOrd="0" destOrd="0" presId="urn:microsoft.com/office/officeart/2005/8/layout/vList6"/>
    <dgm:cxn modelId="{1E65C165-B903-4403-8734-5D95D74F1F41}" type="presOf" srcId="{5E551E46-8FF6-4B85-8BB4-96F8E154E222}" destId="{DF4E9B38-0D3D-4084-933A-E6D4566FCDFE}" srcOrd="0" destOrd="0" presId="urn:microsoft.com/office/officeart/2005/8/layout/vList6"/>
    <dgm:cxn modelId="{9FB35913-E60C-4BBB-BC79-52F7C9419079}" type="presOf" srcId="{25876355-7688-4E62-A18B-31B1560B2956}" destId="{CF176236-9905-4F7E-A9A7-86B28250F01D}" srcOrd="0" destOrd="0" presId="urn:microsoft.com/office/officeart/2005/8/layout/vList6"/>
    <dgm:cxn modelId="{F9D85AA6-9BF5-4336-9E97-2C8364C94357}" type="presOf" srcId="{2578D0E8-BD49-43CE-A172-5BEBBF4FCA08}" destId="{90B18345-FA9B-4FE5-912F-9B9E8EA04A11}" srcOrd="0" destOrd="0" presId="urn:microsoft.com/office/officeart/2005/8/layout/vList6"/>
    <dgm:cxn modelId="{294AE755-FB53-4AA9-8812-001B99C717F8}" srcId="{5E551E46-8FF6-4B85-8BB4-96F8E154E222}" destId="{2578D0E8-BD49-43CE-A172-5BEBBF4FCA08}" srcOrd="1" destOrd="0" parTransId="{BE7F1D3A-6EC2-43B1-B4BF-0C1FB6C98DB2}" sibTransId="{987DC6BB-3109-40C7-A4A4-0674F3A69947}"/>
    <dgm:cxn modelId="{860AA93A-B620-4A8C-839B-8C733104DEA9}" type="presOf" srcId="{3F78CD93-1B9C-464A-8660-E7F6D1280DD7}" destId="{3695C77A-FF16-4562-A2F9-6D2C343B7992}" srcOrd="0" destOrd="0" presId="urn:microsoft.com/office/officeart/2005/8/layout/vList6"/>
    <dgm:cxn modelId="{7E433C98-D842-4C14-9743-8A441207CAA6}" srcId="{2578D0E8-BD49-43CE-A172-5BEBBF4FCA08}" destId="{632206DB-47D1-44AE-8F94-B3E2FFF90B73}" srcOrd="0" destOrd="0" parTransId="{81BBF106-A7F7-49E0-BEC7-C5CB29664E84}" sibTransId="{D32E34AD-EB09-4936-815B-816535942010}"/>
    <dgm:cxn modelId="{95A2C492-E915-42CF-89D3-314BE66D19D9}" srcId="{3F78CD93-1B9C-464A-8660-E7F6D1280DD7}" destId="{25876355-7688-4E62-A18B-31B1560B2956}" srcOrd="0" destOrd="0" parTransId="{60CD9B7D-33AD-4F36-AD86-9260C6872E73}" sibTransId="{8F6DD78A-194C-4526-A9F7-942762DD6713}"/>
    <dgm:cxn modelId="{61D391AF-F5CB-472E-B0D2-797D4E831747}" type="presParOf" srcId="{DF4E9B38-0D3D-4084-933A-E6D4566FCDFE}" destId="{77AF7EB0-077E-410E-9437-20CD2114716D}" srcOrd="0" destOrd="0" presId="urn:microsoft.com/office/officeart/2005/8/layout/vList6"/>
    <dgm:cxn modelId="{F3F39B2F-C34D-4487-9B8B-087C7E16D7C3}" type="presParOf" srcId="{77AF7EB0-077E-410E-9437-20CD2114716D}" destId="{3695C77A-FF16-4562-A2F9-6D2C343B7992}" srcOrd="0" destOrd="0" presId="urn:microsoft.com/office/officeart/2005/8/layout/vList6"/>
    <dgm:cxn modelId="{6C1B65D9-92AC-4BB5-B759-1B97C96DB78C}" type="presParOf" srcId="{77AF7EB0-077E-410E-9437-20CD2114716D}" destId="{CF176236-9905-4F7E-A9A7-86B28250F01D}" srcOrd="1" destOrd="0" presId="urn:microsoft.com/office/officeart/2005/8/layout/vList6"/>
    <dgm:cxn modelId="{7E2B7A61-F201-47BB-9D03-3236FB810F41}" type="presParOf" srcId="{DF4E9B38-0D3D-4084-933A-E6D4566FCDFE}" destId="{94D02325-407B-4FF3-87BF-3EEE3B69D2AA}" srcOrd="1" destOrd="0" presId="urn:microsoft.com/office/officeart/2005/8/layout/vList6"/>
    <dgm:cxn modelId="{A03C0223-F17C-4E19-9CFB-A6A0924E8DEC}" type="presParOf" srcId="{DF4E9B38-0D3D-4084-933A-E6D4566FCDFE}" destId="{6FC87D60-764C-49ED-8B16-61E194BD6827}" srcOrd="2" destOrd="0" presId="urn:microsoft.com/office/officeart/2005/8/layout/vList6"/>
    <dgm:cxn modelId="{3DB16F6C-200A-4DAF-9EFC-3ABC4FF73BA3}" type="presParOf" srcId="{6FC87D60-764C-49ED-8B16-61E194BD6827}" destId="{90B18345-FA9B-4FE5-912F-9B9E8EA04A11}" srcOrd="0" destOrd="0" presId="urn:microsoft.com/office/officeart/2005/8/layout/vList6"/>
    <dgm:cxn modelId="{3D047C4E-9823-485D-8AEE-BAF8B5D1F1C9}" type="presParOf" srcId="{6FC87D60-764C-49ED-8B16-61E194BD6827}" destId="{66B7D292-2B25-40F5-842F-E6FA54B10980}"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215D8C9-21E1-47A3-B28B-8414D9A695A1}" type="doc">
      <dgm:prSet loTypeId="urn:microsoft.com/office/officeart/2005/8/layout/vList3" loCatId="list" qsTypeId="urn:microsoft.com/office/officeart/2005/8/quickstyle/simple1" qsCatId="simple" csTypeId="urn:microsoft.com/office/officeart/2005/8/colors/colorful5" csCatId="colorful" phldr="1"/>
      <dgm:spPr/>
    </dgm:pt>
    <dgm:pt modelId="{07BD2BAD-DAEB-4097-8BDE-1B23FC529506}">
      <dgm:prSet phldrT="[Texto]" custT="1"/>
      <dgm:spPr>
        <a:solidFill>
          <a:srgbClr val="0070C0"/>
        </a:solidFill>
      </dgm:spPr>
      <dgm:t>
        <a:bodyPr/>
        <a:lstStyle/>
        <a:p>
          <a:pPr algn="just"/>
          <a:r>
            <a:rPr lang="es-MX" sz="1800" kern="1200" dirty="0">
              <a:latin typeface="Montserrat SemiBold" panose="00000700000000000000" pitchFamily="2" charset="0"/>
              <a:ea typeface="+mn-ea"/>
              <a:cs typeface="+mn-cs"/>
            </a:rPr>
            <a:t>Consiste en el establecimiento de los niveles de relación, así como de semejanza y diferencia entre las categorías de agrupamiento identificadas</a:t>
          </a:r>
        </a:p>
      </dgm:t>
    </dgm:pt>
    <dgm:pt modelId="{3706B8A7-F261-4E06-BAF4-80AC0D30B718}" type="parTrans" cxnId="{567F4DE3-7D58-4E44-A372-0429F095CF7A}">
      <dgm:prSet/>
      <dgm:spPr/>
      <dgm:t>
        <a:bodyPr/>
        <a:lstStyle/>
        <a:p>
          <a:endParaRPr lang="es-MX"/>
        </a:p>
      </dgm:t>
    </dgm:pt>
    <dgm:pt modelId="{FA2C7C9A-78AA-45EB-B2E6-5955855A1D1C}" type="sibTrans" cxnId="{567F4DE3-7D58-4E44-A372-0429F095CF7A}">
      <dgm:prSet/>
      <dgm:spPr/>
      <dgm:t>
        <a:bodyPr/>
        <a:lstStyle/>
        <a:p>
          <a:endParaRPr lang="es-MX"/>
        </a:p>
      </dgm:t>
    </dgm:pt>
    <dgm:pt modelId="{76C60D45-CCFF-4BE1-B4E6-ED05ECC2E405}" type="pres">
      <dgm:prSet presAssocID="{F215D8C9-21E1-47A3-B28B-8414D9A695A1}" presName="linearFlow" presStyleCnt="0">
        <dgm:presLayoutVars>
          <dgm:dir/>
          <dgm:resizeHandles val="exact"/>
        </dgm:presLayoutVars>
      </dgm:prSet>
      <dgm:spPr/>
    </dgm:pt>
    <dgm:pt modelId="{6706252C-7C4F-4CB4-BC83-0775B7835D35}" type="pres">
      <dgm:prSet presAssocID="{07BD2BAD-DAEB-4097-8BDE-1B23FC529506}" presName="composite" presStyleCnt="0"/>
      <dgm:spPr/>
    </dgm:pt>
    <dgm:pt modelId="{07F04415-DEF3-42AD-A8FF-EBC842FFAF2F}" type="pres">
      <dgm:prSet presAssocID="{07BD2BAD-DAEB-4097-8BDE-1B23FC529506}" presName="imgShp" presStyleLbl="fgImgPlace1" presStyleIdx="0" presStyleCnt="1"/>
      <dgm:spPr>
        <a:blipFill rotWithShape="1">
          <a:blip xmlns:r="http://schemas.openxmlformats.org/officeDocument/2006/relationships" r:embed="rId1">
            <a:duotone>
              <a:schemeClr val="accent5">
                <a:hueOff val="0"/>
                <a:satOff val="0"/>
                <a:lumOff val="0"/>
                <a:alphaOff val="0"/>
                <a:shade val="20000"/>
                <a:satMod val="200000"/>
              </a:schemeClr>
              <a:schemeClr val="accent5">
                <a:hueOff val="0"/>
                <a:satOff val="0"/>
                <a:lumOff val="0"/>
                <a:alphaOff val="0"/>
                <a:tint val="12000"/>
                <a:satMod val="190000"/>
              </a:schemeClr>
            </a:duotone>
          </a:blip>
          <a:srcRect/>
          <a:stretch>
            <a:fillRect/>
          </a:stretch>
        </a:blipFill>
      </dgm:spPr>
    </dgm:pt>
    <dgm:pt modelId="{362CA795-0ED8-42B2-92B1-23257622ABF5}" type="pres">
      <dgm:prSet presAssocID="{07BD2BAD-DAEB-4097-8BDE-1B23FC529506}" presName="txShp" presStyleLbl="node1" presStyleIdx="0" presStyleCnt="1" custScaleX="97285">
        <dgm:presLayoutVars>
          <dgm:bulletEnabled val="1"/>
        </dgm:presLayoutVars>
      </dgm:prSet>
      <dgm:spPr/>
      <dgm:t>
        <a:bodyPr/>
        <a:lstStyle/>
        <a:p>
          <a:endParaRPr lang="es-MX"/>
        </a:p>
      </dgm:t>
    </dgm:pt>
  </dgm:ptLst>
  <dgm:cxnLst>
    <dgm:cxn modelId="{D9D1314F-31BB-4D58-94E6-EF7E1D93CE74}" type="presOf" srcId="{07BD2BAD-DAEB-4097-8BDE-1B23FC529506}" destId="{362CA795-0ED8-42B2-92B1-23257622ABF5}" srcOrd="0" destOrd="0" presId="urn:microsoft.com/office/officeart/2005/8/layout/vList3"/>
    <dgm:cxn modelId="{567F4DE3-7D58-4E44-A372-0429F095CF7A}" srcId="{F215D8C9-21E1-47A3-B28B-8414D9A695A1}" destId="{07BD2BAD-DAEB-4097-8BDE-1B23FC529506}" srcOrd="0" destOrd="0" parTransId="{3706B8A7-F261-4E06-BAF4-80AC0D30B718}" sibTransId="{FA2C7C9A-78AA-45EB-B2E6-5955855A1D1C}"/>
    <dgm:cxn modelId="{332A8856-FD67-4AE6-88EC-42CBBCB8A4E7}" type="presOf" srcId="{F215D8C9-21E1-47A3-B28B-8414D9A695A1}" destId="{76C60D45-CCFF-4BE1-B4E6-ED05ECC2E405}" srcOrd="0" destOrd="0" presId="urn:microsoft.com/office/officeart/2005/8/layout/vList3"/>
    <dgm:cxn modelId="{DA973615-B643-4C16-8398-9E0C45B32AA8}" type="presParOf" srcId="{76C60D45-CCFF-4BE1-B4E6-ED05ECC2E405}" destId="{6706252C-7C4F-4CB4-BC83-0775B7835D35}" srcOrd="0" destOrd="0" presId="urn:microsoft.com/office/officeart/2005/8/layout/vList3"/>
    <dgm:cxn modelId="{E9778316-C5A1-46C1-BD93-8C77F58F1E96}" type="presParOf" srcId="{6706252C-7C4F-4CB4-BC83-0775B7835D35}" destId="{07F04415-DEF3-42AD-A8FF-EBC842FFAF2F}" srcOrd="0" destOrd="0" presId="urn:microsoft.com/office/officeart/2005/8/layout/vList3"/>
    <dgm:cxn modelId="{868FFBDD-022A-4A82-A0D9-93FE58A159EA}" type="presParOf" srcId="{6706252C-7C4F-4CB4-BC83-0775B7835D35}" destId="{362CA795-0ED8-42B2-92B1-23257622ABF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F215D8C9-21E1-47A3-B28B-8414D9A695A1}" type="doc">
      <dgm:prSet loTypeId="urn:microsoft.com/office/officeart/2005/8/layout/vList3" loCatId="list" qsTypeId="urn:microsoft.com/office/officeart/2005/8/quickstyle/simple1" qsCatId="simple" csTypeId="urn:microsoft.com/office/officeart/2005/8/colors/accent1_3" csCatId="accent1" phldr="1"/>
      <dgm:spPr/>
    </dgm:pt>
    <dgm:pt modelId="{07BD2BAD-DAEB-4097-8BDE-1B23FC529506}">
      <dgm:prSet phldrT="[Texto]" custT="1"/>
      <dgm:spPr>
        <a:solidFill>
          <a:srgbClr val="00B050"/>
        </a:solidFill>
      </dgm:spPr>
      <dgm:t>
        <a:bodyPr/>
        <a:lstStyle/>
        <a:p>
          <a:pPr algn="just"/>
          <a:r>
            <a:rPr lang="es-MX" sz="1700" kern="1200" dirty="0">
              <a:latin typeface="Montserrat SemiBold" panose="00000700000000000000" pitchFamily="2" charset="0"/>
              <a:ea typeface="+mn-ea"/>
              <a:cs typeface="+mn-cs"/>
            </a:rPr>
            <a:t>Asignar un código permite sustituir el nombre propio o título de la categoría de agrupamiento para fines de abreviatura o identificación, y denotar la importancia del propio código para sostener y controlar el lugar ocupado por la categoría de agrupamiento</a:t>
          </a:r>
        </a:p>
      </dgm:t>
    </dgm:pt>
    <dgm:pt modelId="{3706B8A7-F261-4E06-BAF4-80AC0D30B718}" type="parTrans" cxnId="{567F4DE3-7D58-4E44-A372-0429F095CF7A}">
      <dgm:prSet/>
      <dgm:spPr/>
      <dgm:t>
        <a:bodyPr/>
        <a:lstStyle/>
        <a:p>
          <a:endParaRPr lang="es-MX"/>
        </a:p>
      </dgm:t>
    </dgm:pt>
    <dgm:pt modelId="{FA2C7C9A-78AA-45EB-B2E6-5955855A1D1C}" type="sibTrans" cxnId="{567F4DE3-7D58-4E44-A372-0429F095CF7A}">
      <dgm:prSet/>
      <dgm:spPr/>
      <dgm:t>
        <a:bodyPr/>
        <a:lstStyle/>
        <a:p>
          <a:endParaRPr lang="es-MX"/>
        </a:p>
      </dgm:t>
    </dgm:pt>
    <dgm:pt modelId="{76C60D45-CCFF-4BE1-B4E6-ED05ECC2E405}" type="pres">
      <dgm:prSet presAssocID="{F215D8C9-21E1-47A3-B28B-8414D9A695A1}" presName="linearFlow" presStyleCnt="0">
        <dgm:presLayoutVars>
          <dgm:dir/>
          <dgm:resizeHandles val="exact"/>
        </dgm:presLayoutVars>
      </dgm:prSet>
      <dgm:spPr/>
    </dgm:pt>
    <dgm:pt modelId="{6706252C-7C4F-4CB4-BC83-0775B7835D35}" type="pres">
      <dgm:prSet presAssocID="{07BD2BAD-DAEB-4097-8BDE-1B23FC529506}" presName="composite" presStyleCnt="0"/>
      <dgm:spPr/>
    </dgm:pt>
    <dgm:pt modelId="{07F04415-DEF3-42AD-A8FF-EBC842FFAF2F}" type="pres">
      <dgm:prSet presAssocID="{07BD2BAD-DAEB-4097-8BDE-1B23FC529506}" presName="imgShp" presStyleLbl="fgImgPlace1" presStyleIdx="0" presStyleCnt="1" custLinFactNeighborX="-14489" custLinFactNeighborY="1788"/>
      <dgm:spPr>
        <a:blipFill rotWithShape="1">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extLst>
              <a:ext uri="{BEBA8EAE-BF5A-486C-A8C5-ECC9F3942E4B}">
                <a14:imgProps xmlns:a14="http://schemas.microsoft.com/office/drawing/2010/main">
                  <a14:imgLayer r:embed="rId2">
                    <a14:imgEffect>
                      <a14:saturation sat="400000"/>
                    </a14:imgEffect>
                  </a14:imgLayer>
                </a14:imgProps>
              </a:ext>
            </a:extLst>
          </a:blip>
          <a:srcRect/>
          <a:stretch>
            <a:fillRect/>
          </a:stretch>
        </a:blipFill>
      </dgm:spPr>
    </dgm:pt>
    <dgm:pt modelId="{362CA795-0ED8-42B2-92B1-23257622ABF5}" type="pres">
      <dgm:prSet presAssocID="{07BD2BAD-DAEB-4097-8BDE-1B23FC529506}" presName="txShp" presStyleLbl="node1" presStyleIdx="0" presStyleCnt="1" custScaleX="107374">
        <dgm:presLayoutVars>
          <dgm:bulletEnabled val="1"/>
        </dgm:presLayoutVars>
      </dgm:prSet>
      <dgm:spPr/>
      <dgm:t>
        <a:bodyPr/>
        <a:lstStyle/>
        <a:p>
          <a:endParaRPr lang="es-MX"/>
        </a:p>
      </dgm:t>
    </dgm:pt>
  </dgm:ptLst>
  <dgm:cxnLst>
    <dgm:cxn modelId="{D9D1314F-31BB-4D58-94E6-EF7E1D93CE74}" type="presOf" srcId="{07BD2BAD-DAEB-4097-8BDE-1B23FC529506}" destId="{362CA795-0ED8-42B2-92B1-23257622ABF5}" srcOrd="0" destOrd="0" presId="urn:microsoft.com/office/officeart/2005/8/layout/vList3"/>
    <dgm:cxn modelId="{567F4DE3-7D58-4E44-A372-0429F095CF7A}" srcId="{F215D8C9-21E1-47A3-B28B-8414D9A695A1}" destId="{07BD2BAD-DAEB-4097-8BDE-1B23FC529506}" srcOrd="0" destOrd="0" parTransId="{3706B8A7-F261-4E06-BAF4-80AC0D30B718}" sibTransId="{FA2C7C9A-78AA-45EB-B2E6-5955855A1D1C}"/>
    <dgm:cxn modelId="{332A8856-FD67-4AE6-88EC-42CBBCB8A4E7}" type="presOf" srcId="{F215D8C9-21E1-47A3-B28B-8414D9A695A1}" destId="{76C60D45-CCFF-4BE1-B4E6-ED05ECC2E405}" srcOrd="0" destOrd="0" presId="urn:microsoft.com/office/officeart/2005/8/layout/vList3"/>
    <dgm:cxn modelId="{DA973615-B643-4C16-8398-9E0C45B32AA8}" type="presParOf" srcId="{76C60D45-CCFF-4BE1-B4E6-ED05ECC2E405}" destId="{6706252C-7C4F-4CB4-BC83-0775B7835D35}" srcOrd="0" destOrd="0" presId="urn:microsoft.com/office/officeart/2005/8/layout/vList3"/>
    <dgm:cxn modelId="{E9778316-C5A1-46C1-BD93-8C77F58F1E96}" type="presParOf" srcId="{6706252C-7C4F-4CB4-BC83-0775B7835D35}" destId="{07F04415-DEF3-42AD-A8FF-EBC842FFAF2F}" srcOrd="0" destOrd="0" presId="urn:microsoft.com/office/officeart/2005/8/layout/vList3"/>
    <dgm:cxn modelId="{868FFBDD-022A-4A82-A0D9-93FE58A159EA}" type="presParOf" srcId="{6706252C-7C4F-4CB4-BC83-0775B7835D35}" destId="{362CA795-0ED8-42B2-92B1-23257622ABF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F215D8C9-21E1-47A3-B28B-8414D9A695A1}" type="doc">
      <dgm:prSet loTypeId="urn:microsoft.com/office/officeart/2005/8/layout/vList3" loCatId="list" qsTypeId="urn:microsoft.com/office/officeart/2005/8/quickstyle/simple1" qsCatId="simple" csTypeId="urn:microsoft.com/office/officeart/2005/8/colors/accent1_2" csCatId="accent1" phldr="1"/>
      <dgm:spPr/>
    </dgm:pt>
    <dgm:pt modelId="{07BD2BAD-DAEB-4097-8BDE-1B23FC529506}">
      <dgm:prSet phldrT="[Texto]" custT="1"/>
      <dgm:spPr>
        <a:solidFill>
          <a:srgbClr val="DEC9A2"/>
        </a:solidFill>
      </dgm:spPr>
      <dgm:t>
        <a:bodyPr/>
        <a:lstStyle/>
        <a:p>
          <a:pPr algn="just"/>
          <a:r>
            <a:rPr lang="es-MX" sz="1700" kern="1200" dirty="0">
              <a:solidFill>
                <a:prstClr val="black"/>
              </a:solidFill>
              <a:latin typeface="Montserrat SemiBold" panose="00000700000000000000" pitchFamily="2" charset="0"/>
              <a:ea typeface="+mn-ea"/>
              <a:cs typeface="+mn-cs"/>
            </a:rPr>
            <a:t>Se refiere a las acciones de reconocimiento y aprobación de las autoridades correspondientes para el Cuadro general de clasificación archivística, con el objeto de que pueda ser difundido y aplicado</a:t>
          </a:r>
        </a:p>
      </dgm:t>
    </dgm:pt>
    <dgm:pt modelId="{3706B8A7-F261-4E06-BAF4-80AC0D30B718}" type="parTrans" cxnId="{567F4DE3-7D58-4E44-A372-0429F095CF7A}">
      <dgm:prSet/>
      <dgm:spPr/>
      <dgm:t>
        <a:bodyPr/>
        <a:lstStyle/>
        <a:p>
          <a:endParaRPr lang="es-MX"/>
        </a:p>
      </dgm:t>
    </dgm:pt>
    <dgm:pt modelId="{FA2C7C9A-78AA-45EB-B2E6-5955855A1D1C}" type="sibTrans" cxnId="{567F4DE3-7D58-4E44-A372-0429F095CF7A}">
      <dgm:prSet/>
      <dgm:spPr/>
      <dgm:t>
        <a:bodyPr/>
        <a:lstStyle/>
        <a:p>
          <a:endParaRPr lang="es-MX"/>
        </a:p>
      </dgm:t>
    </dgm:pt>
    <dgm:pt modelId="{76C60D45-CCFF-4BE1-B4E6-ED05ECC2E405}" type="pres">
      <dgm:prSet presAssocID="{F215D8C9-21E1-47A3-B28B-8414D9A695A1}" presName="linearFlow" presStyleCnt="0">
        <dgm:presLayoutVars>
          <dgm:dir/>
          <dgm:resizeHandles val="exact"/>
        </dgm:presLayoutVars>
      </dgm:prSet>
      <dgm:spPr/>
    </dgm:pt>
    <dgm:pt modelId="{6706252C-7C4F-4CB4-BC83-0775B7835D35}" type="pres">
      <dgm:prSet presAssocID="{07BD2BAD-DAEB-4097-8BDE-1B23FC529506}" presName="composite" presStyleCnt="0"/>
      <dgm:spPr/>
    </dgm:pt>
    <dgm:pt modelId="{07F04415-DEF3-42AD-A8FF-EBC842FFAF2F}" type="pres">
      <dgm:prSet presAssocID="{07BD2BAD-DAEB-4097-8BDE-1B23FC529506}" presName="imgShp" presStyleLbl="fgImgPlace1" presStyleIdx="0" presStyleCnt="1" custLinFactNeighborX="-14489" custLinFactNeighborY="1788"/>
      <dgm:spPr>
        <a:blipFill rotWithShape="1">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a:stretch>
        </a:blipFill>
      </dgm:spPr>
    </dgm:pt>
    <dgm:pt modelId="{362CA795-0ED8-42B2-92B1-23257622ABF5}" type="pres">
      <dgm:prSet presAssocID="{07BD2BAD-DAEB-4097-8BDE-1B23FC529506}" presName="txShp" presStyleLbl="node1" presStyleIdx="0" presStyleCnt="1" custScaleX="107374">
        <dgm:presLayoutVars>
          <dgm:bulletEnabled val="1"/>
        </dgm:presLayoutVars>
      </dgm:prSet>
      <dgm:spPr/>
      <dgm:t>
        <a:bodyPr/>
        <a:lstStyle/>
        <a:p>
          <a:endParaRPr lang="es-MX"/>
        </a:p>
      </dgm:t>
    </dgm:pt>
  </dgm:ptLst>
  <dgm:cxnLst>
    <dgm:cxn modelId="{D9D1314F-31BB-4D58-94E6-EF7E1D93CE74}" type="presOf" srcId="{07BD2BAD-DAEB-4097-8BDE-1B23FC529506}" destId="{362CA795-0ED8-42B2-92B1-23257622ABF5}" srcOrd="0" destOrd="0" presId="urn:microsoft.com/office/officeart/2005/8/layout/vList3"/>
    <dgm:cxn modelId="{567F4DE3-7D58-4E44-A372-0429F095CF7A}" srcId="{F215D8C9-21E1-47A3-B28B-8414D9A695A1}" destId="{07BD2BAD-DAEB-4097-8BDE-1B23FC529506}" srcOrd="0" destOrd="0" parTransId="{3706B8A7-F261-4E06-BAF4-80AC0D30B718}" sibTransId="{FA2C7C9A-78AA-45EB-B2E6-5955855A1D1C}"/>
    <dgm:cxn modelId="{332A8856-FD67-4AE6-88EC-42CBBCB8A4E7}" type="presOf" srcId="{F215D8C9-21E1-47A3-B28B-8414D9A695A1}" destId="{76C60D45-CCFF-4BE1-B4E6-ED05ECC2E405}" srcOrd="0" destOrd="0" presId="urn:microsoft.com/office/officeart/2005/8/layout/vList3"/>
    <dgm:cxn modelId="{DA973615-B643-4C16-8398-9E0C45B32AA8}" type="presParOf" srcId="{76C60D45-CCFF-4BE1-B4E6-ED05ECC2E405}" destId="{6706252C-7C4F-4CB4-BC83-0775B7835D35}" srcOrd="0" destOrd="0" presId="urn:microsoft.com/office/officeart/2005/8/layout/vList3"/>
    <dgm:cxn modelId="{E9778316-C5A1-46C1-BD93-8C77F58F1E96}" type="presParOf" srcId="{6706252C-7C4F-4CB4-BC83-0775B7835D35}" destId="{07F04415-DEF3-42AD-A8FF-EBC842FFAF2F}" srcOrd="0" destOrd="0" presId="urn:microsoft.com/office/officeart/2005/8/layout/vList3"/>
    <dgm:cxn modelId="{868FFBDD-022A-4A82-A0D9-93FE58A159EA}" type="presParOf" srcId="{6706252C-7C4F-4CB4-BC83-0775B7835D35}" destId="{362CA795-0ED8-42B2-92B1-23257622ABF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FF4370-885E-4317-B559-F43818F3B4ED}">
      <dsp:nvSpPr>
        <dsp:cNvPr id="0" name=""/>
        <dsp:cNvSpPr/>
      </dsp:nvSpPr>
      <dsp:spPr>
        <a:xfrm rot="10800000">
          <a:off x="2117485" y="179"/>
          <a:ext cx="6634677" cy="1785378"/>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302" tIns="76200" rIns="142240" bIns="76200" numCol="1" spcCol="1270" anchor="ctr" anchorCtr="0">
          <a:noAutofit/>
        </a:bodyPr>
        <a:lstStyle/>
        <a:p>
          <a:pPr lvl="0" algn="just" defTabSz="889000">
            <a:lnSpc>
              <a:spcPct val="90000"/>
            </a:lnSpc>
            <a:spcBef>
              <a:spcPct val="0"/>
            </a:spcBef>
            <a:spcAft>
              <a:spcPct val="35000"/>
            </a:spcAft>
          </a:pPr>
          <a:endParaRPr lang="es-MX" sz="2000" b="1" kern="1200" dirty="0"/>
        </a:p>
        <a:p>
          <a:pPr lvl="0" algn="just" defTabSz="889000">
            <a:lnSpc>
              <a:spcPct val="90000"/>
            </a:lnSpc>
            <a:spcBef>
              <a:spcPct val="0"/>
            </a:spcBef>
            <a:spcAft>
              <a:spcPct val="35000"/>
            </a:spcAft>
          </a:pPr>
          <a:r>
            <a:rPr lang="es-MX" sz="2000" b="1" kern="1200" dirty="0"/>
            <a:t>Al instrumento técnico que refleja la estructura de un archivo con base en las atribuciones y funciones de cada sujeto obligado.</a:t>
          </a:r>
        </a:p>
        <a:p>
          <a:pPr lvl="0" algn="ctr" defTabSz="889000">
            <a:lnSpc>
              <a:spcPct val="90000"/>
            </a:lnSpc>
            <a:spcBef>
              <a:spcPct val="0"/>
            </a:spcBef>
            <a:spcAft>
              <a:spcPct val="35000"/>
            </a:spcAft>
          </a:pPr>
          <a:endParaRPr lang="es-MX" sz="2000" kern="1200" dirty="0"/>
        </a:p>
      </dsp:txBody>
      <dsp:txXfrm rot="10800000">
        <a:off x="2563829" y="179"/>
        <a:ext cx="6188333" cy="1785378"/>
      </dsp:txXfrm>
    </dsp:sp>
    <dsp:sp modelId="{34FD68B9-FBC0-46FE-8A6C-D4CBAA092851}">
      <dsp:nvSpPr>
        <dsp:cNvPr id="0" name=""/>
        <dsp:cNvSpPr/>
      </dsp:nvSpPr>
      <dsp:spPr>
        <a:xfrm>
          <a:off x="1224795" y="179"/>
          <a:ext cx="1785378" cy="178537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CAB4BD-124E-4130-B78D-0B8430A85FB9}">
      <dsp:nvSpPr>
        <dsp:cNvPr id="0" name=""/>
        <dsp:cNvSpPr/>
      </dsp:nvSpPr>
      <dsp:spPr>
        <a:xfrm rot="10800000">
          <a:off x="2117485" y="2318506"/>
          <a:ext cx="6634677" cy="1785378"/>
        </a:xfrm>
        <a:prstGeom prst="homePlat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302" tIns="76200" rIns="142240" bIns="76200" numCol="1" spcCol="1270" anchor="ctr" anchorCtr="0">
          <a:noAutofit/>
        </a:bodyPr>
        <a:lstStyle/>
        <a:p>
          <a:pPr lvl="0" algn="just" defTabSz="889000">
            <a:lnSpc>
              <a:spcPct val="90000"/>
            </a:lnSpc>
            <a:spcBef>
              <a:spcPct val="0"/>
            </a:spcBef>
            <a:spcAft>
              <a:spcPct val="35000"/>
            </a:spcAft>
          </a:pPr>
          <a:r>
            <a:rPr lang="es-MX" sz="2000" b="1" kern="1200" dirty="0"/>
            <a:t>Al registro general y sistemático que establece los valores documentales, la vigencia documental, los plazos de conservación y la disposición documental. </a:t>
          </a:r>
        </a:p>
      </dsp:txBody>
      <dsp:txXfrm rot="10800000">
        <a:off x="2563829" y="2318506"/>
        <a:ext cx="6188333" cy="1785378"/>
      </dsp:txXfrm>
    </dsp:sp>
    <dsp:sp modelId="{2175264C-6BE2-49D7-8276-9465C23920EB}">
      <dsp:nvSpPr>
        <dsp:cNvPr id="0" name=""/>
        <dsp:cNvSpPr/>
      </dsp:nvSpPr>
      <dsp:spPr>
        <a:xfrm>
          <a:off x="1224795" y="2318506"/>
          <a:ext cx="1785378" cy="1785378"/>
        </a:xfrm>
        <a:prstGeom prst="ellipse">
          <a:avLst/>
        </a:prstGeom>
        <a:blipFill>
          <a:blip xmlns:r="http://schemas.openxmlformats.org/officeDocument/2006/relationships" r:embed="rId2"/>
          <a:srcRect/>
          <a:stretch>
            <a:fillRect l="-46000" r="-4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CA795-0ED8-42B2-92B1-23257622ABF5}">
      <dsp:nvSpPr>
        <dsp:cNvPr id="0" name=""/>
        <dsp:cNvSpPr/>
      </dsp:nvSpPr>
      <dsp:spPr>
        <a:xfrm rot="10800000">
          <a:off x="1861073" y="0"/>
          <a:ext cx="8421993" cy="1276875"/>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3066" tIns="64770" rIns="120904" bIns="64770" numCol="1" spcCol="1270" anchor="ctr" anchorCtr="0">
          <a:noAutofit/>
        </a:bodyPr>
        <a:lstStyle/>
        <a:p>
          <a:pPr lvl="0" algn="just" defTabSz="755650">
            <a:lnSpc>
              <a:spcPct val="90000"/>
            </a:lnSpc>
            <a:spcBef>
              <a:spcPct val="0"/>
            </a:spcBef>
            <a:spcAft>
              <a:spcPct val="35000"/>
            </a:spcAft>
          </a:pPr>
          <a:r>
            <a:rPr lang="es-MX" sz="1700" kern="1200" dirty="0">
              <a:solidFill>
                <a:srgbClr val="404040"/>
              </a:solidFill>
              <a:latin typeface="Montserrat SemiBold" panose="00000700000000000000" pitchFamily="2" charset="0"/>
              <a:ea typeface="+mn-ea"/>
              <a:cs typeface="+mn-cs"/>
            </a:rPr>
            <a:t>Atiende a los mecanismos de implantación y su respectiva difusión en el ámbito de todos los archivos de la dependencia o entidad</a:t>
          </a:r>
        </a:p>
      </dsp:txBody>
      <dsp:txXfrm rot="10800000">
        <a:off x="2180292" y="0"/>
        <a:ext cx="8102774" cy="1276875"/>
      </dsp:txXfrm>
    </dsp:sp>
    <dsp:sp modelId="{07F04415-DEF3-42AD-A8FF-EBC842FFAF2F}">
      <dsp:nvSpPr>
        <dsp:cNvPr id="0" name=""/>
        <dsp:cNvSpPr/>
      </dsp:nvSpPr>
      <dsp:spPr>
        <a:xfrm>
          <a:off x="1326823" y="0"/>
          <a:ext cx="1276875" cy="1276875"/>
        </a:xfrm>
        <a:prstGeom prst="ellipse">
          <a:avLst/>
        </a:prstGeom>
        <a:blipFill rotWithShape="1">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CA795-0ED8-42B2-92B1-23257622ABF5}">
      <dsp:nvSpPr>
        <dsp:cNvPr id="0" name=""/>
        <dsp:cNvSpPr/>
      </dsp:nvSpPr>
      <dsp:spPr>
        <a:xfrm rot="10800000">
          <a:off x="1861073" y="0"/>
          <a:ext cx="8421993" cy="1276875"/>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3066" tIns="64770" rIns="120904" bIns="64770" numCol="1" spcCol="1270" anchor="ctr" anchorCtr="0">
          <a:noAutofit/>
        </a:bodyPr>
        <a:lstStyle/>
        <a:p>
          <a:pPr lvl="0" algn="just" defTabSz="755650">
            <a:lnSpc>
              <a:spcPct val="90000"/>
            </a:lnSpc>
            <a:spcBef>
              <a:spcPct val="0"/>
            </a:spcBef>
            <a:spcAft>
              <a:spcPct val="35000"/>
            </a:spcAft>
          </a:pPr>
          <a:r>
            <a:rPr lang="es-MX" sz="1700" kern="1200" dirty="0">
              <a:solidFill>
                <a:srgbClr val="404040"/>
              </a:solidFill>
              <a:latin typeface="Montserrat SemiBold" panose="00000700000000000000" pitchFamily="2" charset="0"/>
              <a:ea typeface="+mn-ea"/>
              <a:cs typeface="+mn-cs"/>
            </a:rPr>
            <a:t>Es el seguimiento de las acciones tendientes a garantizar el adecuado funcionamiento del Cuadro general de clasificación archivística, corregir las posibles desviaciones y aclarar las dudas</a:t>
          </a:r>
        </a:p>
      </dsp:txBody>
      <dsp:txXfrm rot="10800000">
        <a:off x="2180292" y="0"/>
        <a:ext cx="8102774" cy="1276875"/>
      </dsp:txXfrm>
    </dsp:sp>
    <dsp:sp modelId="{07F04415-DEF3-42AD-A8FF-EBC842FFAF2F}">
      <dsp:nvSpPr>
        <dsp:cNvPr id="0" name=""/>
        <dsp:cNvSpPr/>
      </dsp:nvSpPr>
      <dsp:spPr>
        <a:xfrm>
          <a:off x="1326823" y="0"/>
          <a:ext cx="1276875" cy="1276875"/>
        </a:xfrm>
        <a:prstGeom prst="ellipse">
          <a:avLst/>
        </a:prstGeom>
        <a:blipFill rotWithShape="1">
          <a:blip xmlns:r="http://schemas.openxmlformats.org/officeDocument/2006/relationships" r:embed="rId1">
            <a:duotone>
              <a:schemeClr val="accent4">
                <a:hueOff val="0"/>
                <a:satOff val="0"/>
                <a:lumOff val="0"/>
                <a:alphaOff val="0"/>
                <a:shade val="20000"/>
                <a:satMod val="200000"/>
              </a:schemeClr>
              <a:schemeClr val="accent4">
                <a:hueOff val="0"/>
                <a:satOff val="0"/>
                <a:lumOff val="0"/>
                <a:alphaOff val="0"/>
                <a:tint val="12000"/>
                <a:satMod val="190000"/>
              </a:schemeClr>
            </a:duotone>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CA795-0ED8-42B2-92B1-23257622ABF5}">
      <dsp:nvSpPr>
        <dsp:cNvPr id="0" name=""/>
        <dsp:cNvSpPr/>
      </dsp:nvSpPr>
      <dsp:spPr>
        <a:xfrm rot="10800000">
          <a:off x="1861073" y="0"/>
          <a:ext cx="8421993" cy="1276875"/>
        </a:xfrm>
        <a:prstGeom prst="homePlate">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3066" tIns="64770" rIns="120904" bIns="64770" numCol="1" spcCol="1270" anchor="ctr" anchorCtr="0">
          <a:noAutofit/>
        </a:bodyPr>
        <a:lstStyle/>
        <a:p>
          <a:pPr lvl="0" algn="just" defTabSz="755650">
            <a:lnSpc>
              <a:spcPct val="90000"/>
            </a:lnSpc>
            <a:spcBef>
              <a:spcPct val="0"/>
            </a:spcBef>
            <a:spcAft>
              <a:spcPct val="35000"/>
            </a:spcAft>
          </a:pPr>
          <a:r>
            <a:rPr lang="es-MX" sz="1700" kern="1200" dirty="0">
              <a:solidFill>
                <a:srgbClr val="404040"/>
              </a:solidFill>
              <a:latin typeface="Montserrat SemiBold" panose="00000700000000000000" pitchFamily="2" charset="0"/>
              <a:ea typeface="+mn-ea"/>
              <a:cs typeface="+mn-cs"/>
            </a:rPr>
            <a:t>Se refiere a las necesidades de especialización en la aplicación de operaciones y procedimientos del Cuadro general de clasificación archivística</a:t>
          </a:r>
        </a:p>
      </dsp:txBody>
      <dsp:txXfrm rot="10800000">
        <a:off x="2180292" y="0"/>
        <a:ext cx="8102774" cy="1276875"/>
      </dsp:txXfrm>
    </dsp:sp>
    <dsp:sp modelId="{07F04415-DEF3-42AD-A8FF-EBC842FFAF2F}">
      <dsp:nvSpPr>
        <dsp:cNvPr id="0" name=""/>
        <dsp:cNvSpPr/>
      </dsp:nvSpPr>
      <dsp:spPr>
        <a:xfrm>
          <a:off x="1326823" y="0"/>
          <a:ext cx="1276875" cy="1276875"/>
        </a:xfrm>
        <a:prstGeom prst="ellipse">
          <a:avLst/>
        </a:prstGeom>
        <a:blipFill rotWithShape="1">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DFCDC-3E36-4335-919E-2D0537081B72}">
      <dsp:nvSpPr>
        <dsp:cNvPr id="0" name=""/>
        <dsp:cNvSpPr/>
      </dsp:nvSpPr>
      <dsp:spPr>
        <a:xfrm>
          <a:off x="-4313973" y="-666564"/>
          <a:ext cx="5177107" cy="5177107"/>
        </a:xfrm>
        <a:prstGeom prst="blockArc">
          <a:avLst>
            <a:gd name="adj1" fmla="val 18900000"/>
            <a:gd name="adj2" fmla="val 2700000"/>
            <a:gd name="adj3" fmla="val 417"/>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BCB18B-8063-4344-8DE4-15E839DA97B8}">
      <dsp:nvSpPr>
        <dsp:cNvPr id="0" name=""/>
        <dsp:cNvSpPr/>
      </dsp:nvSpPr>
      <dsp:spPr>
        <a:xfrm>
          <a:off x="706619" y="549150"/>
          <a:ext cx="9193694" cy="109814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1655" tIns="50800" rIns="50800" bIns="50800" numCol="1" spcCol="1270" anchor="ctr" anchorCtr="0">
          <a:noAutofit/>
        </a:bodyPr>
        <a:lstStyle/>
        <a:p>
          <a:pPr lvl="0" algn="just" defTabSz="889000">
            <a:lnSpc>
              <a:spcPct val="90000"/>
            </a:lnSpc>
            <a:spcBef>
              <a:spcPct val="0"/>
            </a:spcBef>
            <a:spcAft>
              <a:spcPct val="35000"/>
            </a:spcAft>
          </a:pPr>
          <a:r>
            <a:rPr lang="es-MX" sz="2000" kern="1200" dirty="0">
              <a:latin typeface="Montserrat SemiBold" panose="00000700000000000000" pitchFamily="2" charset="0"/>
            </a:rPr>
            <a:t>Registro general y sistemático que establece los valores documentales, la vigencia documental, los plazos de conservación y la disposición documental.</a:t>
          </a:r>
        </a:p>
      </dsp:txBody>
      <dsp:txXfrm>
        <a:off x="706619" y="549150"/>
        <a:ext cx="9193694" cy="1098147"/>
      </dsp:txXfrm>
    </dsp:sp>
    <dsp:sp modelId="{361E6E36-2DE9-4D7B-B597-11C0DF6390F5}">
      <dsp:nvSpPr>
        <dsp:cNvPr id="0" name=""/>
        <dsp:cNvSpPr/>
      </dsp:nvSpPr>
      <dsp:spPr>
        <a:xfrm>
          <a:off x="20276" y="411882"/>
          <a:ext cx="1372684" cy="1372684"/>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000AE8-F51F-4921-8C2B-32392FE198CA}">
      <dsp:nvSpPr>
        <dsp:cNvPr id="0" name=""/>
        <dsp:cNvSpPr/>
      </dsp:nvSpPr>
      <dsp:spPr>
        <a:xfrm>
          <a:off x="706619" y="2196680"/>
          <a:ext cx="9193694" cy="1098147"/>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1655" tIns="50800" rIns="50800" bIns="50800" numCol="1" spcCol="1270" anchor="ctr" anchorCtr="0">
          <a:noAutofit/>
        </a:bodyPr>
        <a:lstStyle/>
        <a:p>
          <a:pPr lvl="0" algn="just" defTabSz="889000">
            <a:lnSpc>
              <a:spcPct val="90000"/>
            </a:lnSpc>
            <a:spcBef>
              <a:spcPct val="0"/>
            </a:spcBef>
            <a:spcAft>
              <a:spcPct val="35000"/>
            </a:spcAft>
          </a:pPr>
          <a:r>
            <a:rPr lang="es-MX" sz="2000" kern="1200" dirty="0">
              <a:latin typeface="Montserrat SemiBold" panose="00000700000000000000" pitchFamily="2" charset="0"/>
            </a:rPr>
            <a:t>El Área Coordinadora de Archivos con los respectivos responsables de Archivo de Trámite, Archivo de Concentración y en su caso el Archivo Histórico; áreas productoras y Grupo Interdisciplinario. </a:t>
          </a:r>
        </a:p>
      </dsp:txBody>
      <dsp:txXfrm>
        <a:off x="706619" y="2196680"/>
        <a:ext cx="9193694" cy="1098147"/>
      </dsp:txXfrm>
    </dsp:sp>
    <dsp:sp modelId="{CA2E8BCA-263A-40B8-82C4-E6914A96C15E}">
      <dsp:nvSpPr>
        <dsp:cNvPr id="0" name=""/>
        <dsp:cNvSpPr/>
      </dsp:nvSpPr>
      <dsp:spPr>
        <a:xfrm>
          <a:off x="20276" y="2059411"/>
          <a:ext cx="1372684" cy="1372684"/>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7D796-0D65-4621-A7B9-3A2BDE87EE78}">
      <dsp:nvSpPr>
        <dsp:cNvPr id="0" name=""/>
        <dsp:cNvSpPr/>
      </dsp:nvSpPr>
      <dsp:spPr>
        <a:xfrm>
          <a:off x="1420535" y="3999"/>
          <a:ext cx="3643702" cy="271994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83820" rIns="27940" bIns="27940" numCol="1" spcCol="1270" anchor="t" anchorCtr="0">
          <a:noAutofit/>
        </a:bodyPr>
        <a:lstStyle/>
        <a:p>
          <a:pPr marL="228600" lvl="1" indent="-228600" algn="just" defTabSz="977900">
            <a:lnSpc>
              <a:spcPct val="90000"/>
            </a:lnSpc>
            <a:spcBef>
              <a:spcPct val="0"/>
            </a:spcBef>
            <a:spcAft>
              <a:spcPct val="15000"/>
            </a:spcAft>
            <a:buChar char="••"/>
          </a:pPr>
          <a:r>
            <a:rPr lang="es-MX" sz="2200" kern="1200" dirty="0">
              <a:latin typeface="Montserrat SemiBold" panose="00000700000000000000" pitchFamily="2" charset="0"/>
            </a:rPr>
            <a:t>En cada sujeto obligado deberá existir un grupo interdisciplinario, que es un equipo de profesionales de la misma institución.</a:t>
          </a:r>
        </a:p>
      </dsp:txBody>
      <dsp:txXfrm>
        <a:off x="1484267" y="67731"/>
        <a:ext cx="3516238" cy="2656215"/>
      </dsp:txXfrm>
    </dsp:sp>
    <dsp:sp modelId="{E40BB6D2-A58C-4958-8F46-3D8522404C9D}">
      <dsp:nvSpPr>
        <dsp:cNvPr id="0" name=""/>
        <dsp:cNvSpPr/>
      </dsp:nvSpPr>
      <dsp:spPr>
        <a:xfrm>
          <a:off x="1420535" y="2723946"/>
          <a:ext cx="3643702" cy="116957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31750" bIns="0" numCol="1" spcCol="1270" anchor="ctr" anchorCtr="0">
          <a:noAutofit/>
        </a:bodyPr>
        <a:lstStyle/>
        <a:p>
          <a:pPr lvl="0" algn="ctr" defTabSz="1111250">
            <a:lnSpc>
              <a:spcPct val="90000"/>
            </a:lnSpc>
            <a:spcBef>
              <a:spcPct val="0"/>
            </a:spcBef>
            <a:spcAft>
              <a:spcPct val="35000"/>
            </a:spcAft>
          </a:pPr>
          <a:r>
            <a:rPr lang="es-MX" sz="2500" kern="1200" dirty="0">
              <a:latin typeface="Montserrat SemiBold" panose="00000700000000000000" pitchFamily="2" charset="0"/>
            </a:rPr>
            <a:t>Artículo 50 de la LGA </a:t>
          </a:r>
        </a:p>
      </dsp:txBody>
      <dsp:txXfrm>
        <a:off x="1420535" y="2723946"/>
        <a:ext cx="2565987" cy="1169577"/>
      </dsp:txXfrm>
    </dsp:sp>
    <dsp:sp modelId="{9D728738-7D52-4A5D-B6E8-F8E719D01A16}">
      <dsp:nvSpPr>
        <dsp:cNvPr id="0" name=""/>
        <dsp:cNvSpPr/>
      </dsp:nvSpPr>
      <dsp:spPr>
        <a:xfrm>
          <a:off x="4089598" y="2909722"/>
          <a:ext cx="1275295" cy="1275295"/>
        </a:xfrm>
        <a:prstGeom prst="ellipse">
          <a:avLst/>
        </a:prstGeom>
        <a:blipFill rotWithShape="1">
          <a:blip xmlns:r="http://schemas.openxmlformats.org/officeDocument/2006/relationships" r:embed="rId1"/>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4999C-0135-49CE-BD64-112F9FDFC8E5}">
      <dsp:nvSpPr>
        <dsp:cNvPr id="0" name=""/>
        <dsp:cNvSpPr/>
      </dsp:nvSpPr>
      <dsp:spPr>
        <a:xfrm>
          <a:off x="0" y="1161134"/>
          <a:ext cx="8434614" cy="1612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5379E4-989C-4A80-96A9-D7D55C0783F3}">
      <dsp:nvSpPr>
        <dsp:cNvPr id="0" name=""/>
        <dsp:cNvSpPr/>
      </dsp:nvSpPr>
      <dsp:spPr>
        <a:xfrm>
          <a:off x="415964" y="903473"/>
          <a:ext cx="8018329" cy="12023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166" tIns="0" rIns="223166" bIns="0" numCol="1" spcCol="1270" anchor="ctr" anchorCtr="0">
          <a:noAutofit/>
        </a:bodyPr>
        <a:lstStyle/>
        <a:p>
          <a:pPr lvl="0" algn="just" defTabSz="889000">
            <a:lnSpc>
              <a:spcPct val="90000"/>
            </a:lnSpc>
            <a:spcBef>
              <a:spcPct val="0"/>
            </a:spcBef>
            <a:spcAft>
              <a:spcPct val="35000"/>
            </a:spcAft>
          </a:pPr>
          <a:r>
            <a:rPr lang="es-MX" sz="2000" kern="1200" dirty="0">
              <a:latin typeface="Montserrat SemiBold" panose="00000700000000000000" pitchFamily="2" charset="0"/>
            </a:rPr>
            <a:t>Consiste en la investigación y análisis de las características de los elementos esenciales que constituyen la serie documental, la función, el sujeto productor y el documento de archivo</a:t>
          </a:r>
        </a:p>
      </dsp:txBody>
      <dsp:txXfrm>
        <a:off x="474655" y="962164"/>
        <a:ext cx="7900947" cy="108491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4999C-0135-49CE-BD64-112F9FDFC8E5}">
      <dsp:nvSpPr>
        <dsp:cNvPr id="0" name=""/>
        <dsp:cNvSpPr/>
      </dsp:nvSpPr>
      <dsp:spPr>
        <a:xfrm>
          <a:off x="0" y="551776"/>
          <a:ext cx="11561894" cy="1638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5379E4-989C-4A80-96A9-D7D55C0783F3}">
      <dsp:nvSpPr>
        <dsp:cNvPr id="0" name=""/>
        <dsp:cNvSpPr/>
      </dsp:nvSpPr>
      <dsp:spPr>
        <a:xfrm>
          <a:off x="570191" y="290090"/>
          <a:ext cx="10991265" cy="1221085"/>
        </a:xfrm>
        <a:prstGeom prst="round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908" tIns="0" rIns="305908" bIns="0" numCol="1" spcCol="1270" anchor="ctr" anchorCtr="0">
          <a:noAutofit/>
        </a:bodyPr>
        <a:lstStyle/>
        <a:p>
          <a:pPr lvl="0" algn="just" defTabSz="889000">
            <a:lnSpc>
              <a:spcPct val="90000"/>
            </a:lnSpc>
            <a:spcBef>
              <a:spcPct val="0"/>
            </a:spcBef>
            <a:spcAft>
              <a:spcPct val="35000"/>
            </a:spcAft>
          </a:pPr>
          <a:r>
            <a:rPr lang="es-MX" sz="2000" kern="1200" dirty="0">
              <a:solidFill>
                <a:prstClr val="white"/>
              </a:solidFill>
              <a:latin typeface="Montserrat SemiBold" panose="00000700000000000000" pitchFamily="2" charset="0"/>
              <a:ea typeface="+mn-ea"/>
              <a:cs typeface="+mn-cs"/>
            </a:rPr>
            <a:t>Consiste en el análisis y la determinación de los valores primarios y secundarios de la documentación, para fijar sus plazos de acceso, transferencia, conservación o eliminación</a:t>
          </a:r>
        </a:p>
      </dsp:txBody>
      <dsp:txXfrm>
        <a:off x="629799" y="349698"/>
        <a:ext cx="10872049" cy="110186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4999C-0135-49CE-BD64-112F9FDFC8E5}">
      <dsp:nvSpPr>
        <dsp:cNvPr id="0" name=""/>
        <dsp:cNvSpPr/>
      </dsp:nvSpPr>
      <dsp:spPr>
        <a:xfrm>
          <a:off x="0" y="551776"/>
          <a:ext cx="11561894" cy="163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5379E4-989C-4A80-96A9-D7D55C0783F3}">
      <dsp:nvSpPr>
        <dsp:cNvPr id="0" name=""/>
        <dsp:cNvSpPr/>
      </dsp:nvSpPr>
      <dsp:spPr>
        <a:xfrm>
          <a:off x="570191" y="290090"/>
          <a:ext cx="10991265" cy="122108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908" tIns="0" rIns="305908" bIns="0" numCol="1" spcCol="1270" anchor="ctr" anchorCtr="0">
          <a:noAutofit/>
        </a:bodyPr>
        <a:lstStyle/>
        <a:p>
          <a:pPr lvl="0" algn="just" defTabSz="889000">
            <a:lnSpc>
              <a:spcPct val="90000"/>
            </a:lnSpc>
            <a:spcBef>
              <a:spcPct val="0"/>
            </a:spcBef>
            <a:spcAft>
              <a:spcPct val="35000"/>
            </a:spcAft>
          </a:pPr>
          <a:r>
            <a:rPr lang="es-MX" sz="2000" kern="1200">
              <a:latin typeface="Montserrat SemiBold" panose="00000700000000000000" pitchFamily="2" charset="0"/>
            </a:rPr>
            <a:t>En esta etapa se elaborará e integrará el Catálogo de disposición documental en los formatos establecidos, determinando con toda claridad los plazos de conservación y las técnicas de selección</a:t>
          </a:r>
          <a:endParaRPr lang="es-MX" sz="2000" kern="1200" dirty="0">
            <a:latin typeface="Montserrat SemiBold" panose="00000700000000000000" pitchFamily="2" charset="0"/>
            <a:ea typeface="+mn-ea"/>
            <a:cs typeface="+mn-cs"/>
          </a:endParaRPr>
        </a:p>
      </dsp:txBody>
      <dsp:txXfrm>
        <a:off x="629799" y="349698"/>
        <a:ext cx="10872049" cy="110186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4999C-0135-49CE-BD64-112F9FDFC8E5}">
      <dsp:nvSpPr>
        <dsp:cNvPr id="0" name=""/>
        <dsp:cNvSpPr/>
      </dsp:nvSpPr>
      <dsp:spPr>
        <a:xfrm>
          <a:off x="0" y="172792"/>
          <a:ext cx="10612301" cy="1033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5379E4-989C-4A80-96A9-D7D55C0783F3}">
      <dsp:nvSpPr>
        <dsp:cNvPr id="0" name=""/>
        <dsp:cNvSpPr/>
      </dsp:nvSpPr>
      <dsp:spPr>
        <a:xfrm>
          <a:off x="523360" y="7729"/>
          <a:ext cx="10088539" cy="77022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784" tIns="0" rIns="280784" bIns="0" numCol="1" spcCol="1270" anchor="ctr" anchorCtr="0">
          <a:noAutofit/>
        </a:bodyPr>
        <a:lstStyle/>
        <a:p>
          <a:pPr lvl="0" algn="just" defTabSz="889000">
            <a:lnSpc>
              <a:spcPct val="90000"/>
            </a:lnSpc>
            <a:spcBef>
              <a:spcPct val="0"/>
            </a:spcBef>
            <a:spcAft>
              <a:spcPct val="35000"/>
            </a:spcAft>
          </a:pPr>
          <a:r>
            <a:rPr lang="es-MX" sz="2000" kern="1200" dirty="0">
              <a:solidFill>
                <a:srgbClr val="404040"/>
              </a:solidFill>
              <a:latin typeface="Montserrat SemiBold" panose="00000700000000000000" pitchFamily="2" charset="0"/>
            </a:rPr>
            <a:t>Es la última fase y consiste en validar y aplicar el Catálogo de Disposición Documental</a:t>
          </a:r>
          <a:endParaRPr lang="es-MX" sz="2000" kern="1200" dirty="0">
            <a:solidFill>
              <a:srgbClr val="404040"/>
            </a:solidFill>
            <a:latin typeface="Montserrat SemiBold" panose="00000700000000000000" pitchFamily="2" charset="0"/>
            <a:ea typeface="+mn-ea"/>
            <a:cs typeface="+mn-cs"/>
          </a:endParaRPr>
        </a:p>
      </dsp:txBody>
      <dsp:txXfrm>
        <a:off x="560959" y="45328"/>
        <a:ext cx="10013341" cy="69502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129097-9AB8-4098-BDDC-E8C36847BBA7}">
      <dsp:nvSpPr>
        <dsp:cNvPr id="0" name=""/>
        <dsp:cNvSpPr/>
      </dsp:nvSpPr>
      <dsp:spPr>
        <a:xfrm>
          <a:off x="1277457" y="2709333"/>
          <a:ext cx="490048" cy="2334451"/>
        </a:xfrm>
        <a:custGeom>
          <a:avLst/>
          <a:gdLst/>
          <a:ahLst/>
          <a:cxnLst/>
          <a:rect l="0" t="0" r="0" b="0"/>
          <a:pathLst>
            <a:path>
              <a:moveTo>
                <a:pt x="0" y="0"/>
              </a:moveTo>
              <a:lnTo>
                <a:pt x="245024" y="0"/>
              </a:lnTo>
              <a:lnTo>
                <a:pt x="245024" y="2334451"/>
              </a:lnTo>
              <a:lnTo>
                <a:pt x="490048" y="2334451"/>
              </a:lnTo>
            </a:path>
          </a:pathLst>
        </a:custGeom>
        <a:noFill/>
        <a:ln w="12700" cap="flat" cmpd="sng" algn="ctr">
          <a:solidFill>
            <a:schemeClr val="accent2">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MX" sz="800" kern="1200"/>
        </a:p>
      </dsp:txBody>
      <dsp:txXfrm>
        <a:off x="1462848" y="3816926"/>
        <a:ext cx="119266" cy="119266"/>
      </dsp:txXfrm>
    </dsp:sp>
    <dsp:sp modelId="{8971F15C-EE8D-4ED1-9D4A-7539A6FB79EF}">
      <dsp:nvSpPr>
        <dsp:cNvPr id="0" name=""/>
        <dsp:cNvSpPr/>
      </dsp:nvSpPr>
      <dsp:spPr>
        <a:xfrm>
          <a:off x="1277457" y="2709333"/>
          <a:ext cx="490048" cy="1400671"/>
        </a:xfrm>
        <a:custGeom>
          <a:avLst/>
          <a:gdLst/>
          <a:ahLst/>
          <a:cxnLst/>
          <a:rect l="0" t="0" r="0" b="0"/>
          <a:pathLst>
            <a:path>
              <a:moveTo>
                <a:pt x="0" y="0"/>
              </a:moveTo>
              <a:lnTo>
                <a:pt x="245024" y="0"/>
              </a:lnTo>
              <a:lnTo>
                <a:pt x="245024" y="1400671"/>
              </a:lnTo>
              <a:lnTo>
                <a:pt x="490048" y="1400671"/>
              </a:lnTo>
            </a:path>
          </a:pathLst>
        </a:custGeom>
        <a:noFill/>
        <a:ln w="12700" cap="flat" cmpd="sng" algn="ctr">
          <a:solidFill>
            <a:schemeClr val="accent2">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1485383" y="3372571"/>
        <a:ext cx="74196" cy="74196"/>
      </dsp:txXfrm>
    </dsp:sp>
    <dsp:sp modelId="{3E163052-F912-427E-B588-F4592371E9C9}">
      <dsp:nvSpPr>
        <dsp:cNvPr id="0" name=""/>
        <dsp:cNvSpPr/>
      </dsp:nvSpPr>
      <dsp:spPr>
        <a:xfrm>
          <a:off x="1277457" y="2709333"/>
          <a:ext cx="490048" cy="466890"/>
        </a:xfrm>
        <a:custGeom>
          <a:avLst/>
          <a:gdLst/>
          <a:ahLst/>
          <a:cxnLst/>
          <a:rect l="0" t="0" r="0" b="0"/>
          <a:pathLst>
            <a:path>
              <a:moveTo>
                <a:pt x="0" y="0"/>
              </a:moveTo>
              <a:lnTo>
                <a:pt x="245024" y="0"/>
              </a:lnTo>
              <a:lnTo>
                <a:pt x="245024" y="466890"/>
              </a:lnTo>
              <a:lnTo>
                <a:pt x="490048" y="466890"/>
              </a:lnTo>
            </a:path>
          </a:pathLst>
        </a:custGeom>
        <a:noFill/>
        <a:ln w="12700" cap="flat" cmpd="sng" algn="ctr">
          <a:solidFill>
            <a:schemeClr val="accent2">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1505560" y="2925857"/>
        <a:ext cx="33842" cy="33842"/>
      </dsp:txXfrm>
    </dsp:sp>
    <dsp:sp modelId="{98AD99F6-866B-4514-AAC3-986EC7841AEB}">
      <dsp:nvSpPr>
        <dsp:cNvPr id="0" name=""/>
        <dsp:cNvSpPr/>
      </dsp:nvSpPr>
      <dsp:spPr>
        <a:xfrm>
          <a:off x="1277457" y="2242443"/>
          <a:ext cx="490048" cy="466890"/>
        </a:xfrm>
        <a:custGeom>
          <a:avLst/>
          <a:gdLst/>
          <a:ahLst/>
          <a:cxnLst/>
          <a:rect l="0" t="0" r="0" b="0"/>
          <a:pathLst>
            <a:path>
              <a:moveTo>
                <a:pt x="0" y="466890"/>
              </a:moveTo>
              <a:lnTo>
                <a:pt x="245024" y="466890"/>
              </a:lnTo>
              <a:lnTo>
                <a:pt x="245024" y="0"/>
              </a:lnTo>
              <a:lnTo>
                <a:pt x="490048" y="0"/>
              </a:lnTo>
            </a:path>
          </a:pathLst>
        </a:custGeom>
        <a:noFill/>
        <a:ln w="12700" cap="flat" cmpd="sng" algn="ctr">
          <a:solidFill>
            <a:schemeClr val="accent2">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1505560" y="2458966"/>
        <a:ext cx="33842" cy="33842"/>
      </dsp:txXfrm>
    </dsp:sp>
    <dsp:sp modelId="{32EA6F61-11A1-4319-B0AF-5BA2E3F5C471}">
      <dsp:nvSpPr>
        <dsp:cNvPr id="0" name=""/>
        <dsp:cNvSpPr/>
      </dsp:nvSpPr>
      <dsp:spPr>
        <a:xfrm>
          <a:off x="1277457" y="1308662"/>
          <a:ext cx="490048" cy="1400671"/>
        </a:xfrm>
        <a:custGeom>
          <a:avLst/>
          <a:gdLst/>
          <a:ahLst/>
          <a:cxnLst/>
          <a:rect l="0" t="0" r="0" b="0"/>
          <a:pathLst>
            <a:path>
              <a:moveTo>
                <a:pt x="0" y="1400671"/>
              </a:moveTo>
              <a:lnTo>
                <a:pt x="245024" y="1400671"/>
              </a:lnTo>
              <a:lnTo>
                <a:pt x="245024" y="0"/>
              </a:lnTo>
              <a:lnTo>
                <a:pt x="490048" y="0"/>
              </a:lnTo>
            </a:path>
          </a:pathLst>
        </a:custGeom>
        <a:noFill/>
        <a:ln w="12700" cap="flat" cmpd="sng" algn="ctr">
          <a:solidFill>
            <a:schemeClr val="accent2">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1485383" y="1971899"/>
        <a:ext cx="74196" cy="74196"/>
      </dsp:txXfrm>
    </dsp:sp>
    <dsp:sp modelId="{F655C749-3159-4B35-875D-7EF9317A536D}">
      <dsp:nvSpPr>
        <dsp:cNvPr id="0" name=""/>
        <dsp:cNvSpPr/>
      </dsp:nvSpPr>
      <dsp:spPr>
        <a:xfrm>
          <a:off x="1277457" y="374881"/>
          <a:ext cx="490048" cy="2334451"/>
        </a:xfrm>
        <a:custGeom>
          <a:avLst/>
          <a:gdLst/>
          <a:ahLst/>
          <a:cxnLst/>
          <a:rect l="0" t="0" r="0" b="0"/>
          <a:pathLst>
            <a:path>
              <a:moveTo>
                <a:pt x="0" y="2334451"/>
              </a:moveTo>
              <a:lnTo>
                <a:pt x="245024" y="2334451"/>
              </a:lnTo>
              <a:lnTo>
                <a:pt x="245024" y="0"/>
              </a:lnTo>
              <a:lnTo>
                <a:pt x="490048" y="0"/>
              </a:lnTo>
            </a:path>
          </a:pathLst>
        </a:custGeom>
        <a:noFill/>
        <a:ln w="12700" cap="flat" cmpd="sng" algn="ctr">
          <a:solidFill>
            <a:schemeClr val="accent2">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MX" sz="800" kern="1200"/>
        </a:p>
      </dsp:txBody>
      <dsp:txXfrm>
        <a:off x="1462848" y="1482474"/>
        <a:ext cx="119266" cy="119266"/>
      </dsp:txXfrm>
    </dsp:sp>
    <dsp:sp modelId="{CE7DB722-225D-4A37-B8EB-785A903E7A15}">
      <dsp:nvSpPr>
        <dsp:cNvPr id="0" name=""/>
        <dsp:cNvSpPr/>
      </dsp:nvSpPr>
      <dsp:spPr>
        <a:xfrm rot="16200000">
          <a:off x="-1061909" y="2335821"/>
          <a:ext cx="3931708" cy="74702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s-MX" sz="2900" kern="1200" dirty="0">
              <a:latin typeface="Montserrat" panose="00000500000000000000" pitchFamily="2" charset="0"/>
            </a:rPr>
            <a:t>Gestión documental</a:t>
          </a:r>
        </a:p>
      </dsp:txBody>
      <dsp:txXfrm>
        <a:off x="-1061909" y="2335821"/>
        <a:ext cx="3931708" cy="747024"/>
      </dsp:txXfrm>
    </dsp:sp>
    <dsp:sp modelId="{B0657180-AAFA-43D2-AFCA-041B327F09A4}">
      <dsp:nvSpPr>
        <dsp:cNvPr id="0" name=""/>
        <dsp:cNvSpPr/>
      </dsp:nvSpPr>
      <dsp:spPr>
        <a:xfrm>
          <a:off x="1767505" y="1369"/>
          <a:ext cx="2450240" cy="74702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MX" sz="2500" kern="1200" dirty="0">
              <a:latin typeface="Montserrat" panose="00000500000000000000" pitchFamily="2" charset="0"/>
            </a:rPr>
            <a:t>Producción</a:t>
          </a:r>
        </a:p>
      </dsp:txBody>
      <dsp:txXfrm>
        <a:off x="1767505" y="1369"/>
        <a:ext cx="2450240" cy="747024"/>
      </dsp:txXfrm>
    </dsp:sp>
    <dsp:sp modelId="{9E6F0233-3D6A-4DE6-A96D-2275ABBD61E1}">
      <dsp:nvSpPr>
        <dsp:cNvPr id="0" name=""/>
        <dsp:cNvSpPr/>
      </dsp:nvSpPr>
      <dsp:spPr>
        <a:xfrm>
          <a:off x="1767505" y="935150"/>
          <a:ext cx="2450240" cy="74702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MX" sz="2500" kern="1200" dirty="0">
              <a:latin typeface="Montserrat" panose="00000500000000000000" pitchFamily="2" charset="0"/>
            </a:rPr>
            <a:t>Organización</a:t>
          </a:r>
        </a:p>
      </dsp:txBody>
      <dsp:txXfrm>
        <a:off x="1767505" y="935150"/>
        <a:ext cx="2450240" cy="747024"/>
      </dsp:txXfrm>
    </dsp:sp>
    <dsp:sp modelId="{6A02240B-5E69-4284-ACC4-08583364B3C6}">
      <dsp:nvSpPr>
        <dsp:cNvPr id="0" name=""/>
        <dsp:cNvSpPr/>
      </dsp:nvSpPr>
      <dsp:spPr>
        <a:xfrm>
          <a:off x="1767505" y="1868930"/>
          <a:ext cx="2450240" cy="74702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MX" sz="2500" kern="1200" dirty="0">
              <a:latin typeface="Montserrat" panose="00000500000000000000" pitchFamily="2" charset="0"/>
            </a:rPr>
            <a:t>Acceso</a:t>
          </a:r>
        </a:p>
      </dsp:txBody>
      <dsp:txXfrm>
        <a:off x="1767505" y="1868930"/>
        <a:ext cx="2450240" cy="747024"/>
      </dsp:txXfrm>
    </dsp:sp>
    <dsp:sp modelId="{074F8FC6-B1D1-4FB1-8E32-BD99D7902804}">
      <dsp:nvSpPr>
        <dsp:cNvPr id="0" name=""/>
        <dsp:cNvSpPr/>
      </dsp:nvSpPr>
      <dsp:spPr>
        <a:xfrm>
          <a:off x="1767505" y="2802711"/>
          <a:ext cx="2450240" cy="74702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MX" sz="2500" kern="1200" dirty="0">
              <a:latin typeface="Montserrat" panose="00000500000000000000" pitchFamily="2" charset="0"/>
            </a:rPr>
            <a:t>Consulta</a:t>
          </a:r>
        </a:p>
      </dsp:txBody>
      <dsp:txXfrm>
        <a:off x="1767505" y="2802711"/>
        <a:ext cx="2450240" cy="747024"/>
      </dsp:txXfrm>
    </dsp:sp>
    <dsp:sp modelId="{6FB5B038-8C29-472A-840F-4A15CD94186A}">
      <dsp:nvSpPr>
        <dsp:cNvPr id="0" name=""/>
        <dsp:cNvSpPr/>
      </dsp:nvSpPr>
      <dsp:spPr>
        <a:xfrm>
          <a:off x="1767505" y="3736492"/>
          <a:ext cx="2450240" cy="74702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MX" sz="2500" kern="1200" dirty="0">
              <a:latin typeface="Montserrat" panose="00000500000000000000" pitchFamily="2" charset="0"/>
            </a:rPr>
            <a:t>Valoración documental</a:t>
          </a:r>
        </a:p>
      </dsp:txBody>
      <dsp:txXfrm>
        <a:off x="1767505" y="3736492"/>
        <a:ext cx="2450240" cy="747024"/>
      </dsp:txXfrm>
    </dsp:sp>
    <dsp:sp modelId="{55669C36-BCC3-4441-A57B-D54E55B582CF}">
      <dsp:nvSpPr>
        <dsp:cNvPr id="0" name=""/>
        <dsp:cNvSpPr/>
      </dsp:nvSpPr>
      <dsp:spPr>
        <a:xfrm>
          <a:off x="1767505" y="4670273"/>
          <a:ext cx="2450240" cy="74702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MX" sz="2500" kern="1200" dirty="0">
              <a:latin typeface="Montserrat" panose="00000500000000000000" pitchFamily="2" charset="0"/>
            </a:rPr>
            <a:t>Conservación</a:t>
          </a:r>
        </a:p>
      </dsp:txBody>
      <dsp:txXfrm>
        <a:off x="1767505" y="4670273"/>
        <a:ext cx="2450240" cy="7470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4152B-1A7E-4BB2-969D-92B398394DB1}">
      <dsp:nvSpPr>
        <dsp:cNvPr id="0" name=""/>
        <dsp:cNvSpPr/>
      </dsp:nvSpPr>
      <dsp:spPr>
        <a:xfrm>
          <a:off x="-4938162" y="-756678"/>
          <a:ext cx="5881257" cy="5881257"/>
        </a:xfrm>
        <a:prstGeom prst="blockArc">
          <a:avLst>
            <a:gd name="adj1" fmla="val 18900000"/>
            <a:gd name="adj2" fmla="val 2700000"/>
            <a:gd name="adj3" fmla="val 367"/>
          </a:avLst>
        </a:pr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368180-A6F4-415C-90FC-F3ADEC8269C4}">
      <dsp:nvSpPr>
        <dsp:cNvPr id="0" name=""/>
        <dsp:cNvSpPr/>
      </dsp:nvSpPr>
      <dsp:spPr>
        <a:xfrm>
          <a:off x="606555" y="436790"/>
          <a:ext cx="5997986" cy="87358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04" tIns="35560" rIns="35560" bIns="35560" numCol="1" spcCol="1270" anchor="ctr" anchorCtr="0">
          <a:noAutofit/>
        </a:bodyPr>
        <a:lstStyle/>
        <a:p>
          <a:pPr lvl="0" algn="just" defTabSz="622300">
            <a:lnSpc>
              <a:spcPct val="90000"/>
            </a:lnSpc>
            <a:spcBef>
              <a:spcPct val="0"/>
            </a:spcBef>
            <a:spcAft>
              <a:spcPct val="35000"/>
            </a:spcAft>
          </a:pPr>
          <a:r>
            <a:rPr lang="es-MX" sz="1400" b="1" kern="1200" dirty="0">
              <a:solidFill>
                <a:srgbClr val="404040"/>
              </a:solidFill>
            </a:rPr>
            <a:t>Al conjunto de documentos producidos orgánicamente por un sujeto obligado que se identifica con el nombre de este último. </a:t>
          </a:r>
        </a:p>
      </dsp:txBody>
      <dsp:txXfrm>
        <a:off x="606555" y="436790"/>
        <a:ext cx="5997986" cy="873580"/>
      </dsp:txXfrm>
    </dsp:sp>
    <dsp:sp modelId="{8717315E-6E08-4F97-9AB5-460C57BF2A30}">
      <dsp:nvSpPr>
        <dsp:cNvPr id="0" name=""/>
        <dsp:cNvSpPr/>
      </dsp:nvSpPr>
      <dsp:spPr>
        <a:xfrm>
          <a:off x="60567" y="327592"/>
          <a:ext cx="1091975" cy="1091975"/>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D567DA-70CF-40BE-BBCB-B2AA2825DADD}">
      <dsp:nvSpPr>
        <dsp:cNvPr id="0" name=""/>
        <dsp:cNvSpPr/>
      </dsp:nvSpPr>
      <dsp:spPr>
        <a:xfrm>
          <a:off x="924101" y="1747159"/>
          <a:ext cx="5680440" cy="873580"/>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04" tIns="35560" rIns="35560" bIns="35560" numCol="1" spcCol="1270" anchor="ctr" anchorCtr="0">
          <a:noAutofit/>
        </a:bodyPr>
        <a:lstStyle/>
        <a:p>
          <a:pPr lvl="0" algn="just" defTabSz="622300">
            <a:lnSpc>
              <a:spcPct val="90000"/>
            </a:lnSpc>
            <a:spcBef>
              <a:spcPct val="0"/>
            </a:spcBef>
            <a:spcAft>
              <a:spcPct val="35000"/>
            </a:spcAft>
          </a:pPr>
          <a:r>
            <a:rPr lang="es-MX" sz="1400" b="1" kern="1200" dirty="0">
              <a:solidFill>
                <a:srgbClr val="404040"/>
              </a:solidFill>
            </a:rPr>
            <a:t>A cada una de las divisiones del fondo documental basada en las atribuciones de cada sujeto obligado de conformidad con las disposiciones legales aplicables.</a:t>
          </a:r>
        </a:p>
      </dsp:txBody>
      <dsp:txXfrm>
        <a:off x="924101" y="1747159"/>
        <a:ext cx="5680440" cy="873580"/>
      </dsp:txXfrm>
    </dsp:sp>
    <dsp:sp modelId="{A1A1EFDF-38E5-4268-ABDE-6F7995F7F15D}">
      <dsp:nvSpPr>
        <dsp:cNvPr id="0" name=""/>
        <dsp:cNvSpPr/>
      </dsp:nvSpPr>
      <dsp:spPr>
        <a:xfrm>
          <a:off x="378114" y="1637962"/>
          <a:ext cx="1091975" cy="1091975"/>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BB8E68-463A-4E91-8A74-B62D2F47C639}">
      <dsp:nvSpPr>
        <dsp:cNvPr id="0" name=""/>
        <dsp:cNvSpPr/>
      </dsp:nvSpPr>
      <dsp:spPr>
        <a:xfrm>
          <a:off x="606555" y="3057530"/>
          <a:ext cx="5997986" cy="87358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04" tIns="35560" rIns="35560" bIns="35560" numCol="1" spcCol="1270" anchor="ctr" anchorCtr="0">
          <a:noAutofit/>
        </a:bodyPr>
        <a:lstStyle/>
        <a:p>
          <a:pPr lvl="0" algn="just" defTabSz="622300">
            <a:lnSpc>
              <a:spcPct val="90000"/>
            </a:lnSpc>
            <a:spcBef>
              <a:spcPct val="0"/>
            </a:spcBef>
            <a:spcAft>
              <a:spcPct val="35000"/>
            </a:spcAft>
          </a:pPr>
          <a:r>
            <a:rPr lang="es-MX" sz="1400" b="1" kern="1200" dirty="0">
              <a:solidFill>
                <a:srgbClr val="404040"/>
              </a:solidFill>
            </a:rPr>
            <a:t>A la división de una sección que corresponde al conjunto de documentos producidos en el desarrollo de una misma atribución general integrados en expedientes de acuerdo a un asunto, actividad o trámite específico.</a:t>
          </a:r>
        </a:p>
      </dsp:txBody>
      <dsp:txXfrm>
        <a:off x="606555" y="3057530"/>
        <a:ext cx="5997986" cy="873580"/>
      </dsp:txXfrm>
    </dsp:sp>
    <dsp:sp modelId="{B4755FD8-8409-4A3F-B5FC-22576715BA81}">
      <dsp:nvSpPr>
        <dsp:cNvPr id="0" name=""/>
        <dsp:cNvSpPr/>
      </dsp:nvSpPr>
      <dsp:spPr>
        <a:xfrm>
          <a:off x="60567" y="2948332"/>
          <a:ext cx="1091975" cy="1091975"/>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A6D0E-EE28-48F8-A027-BE6B3F5E2955}">
      <dsp:nvSpPr>
        <dsp:cNvPr id="0" name=""/>
        <dsp:cNvSpPr/>
      </dsp:nvSpPr>
      <dsp:spPr>
        <a:xfrm>
          <a:off x="621776" y="1196"/>
          <a:ext cx="2511876" cy="1004750"/>
        </a:xfrm>
        <a:prstGeom prst="chevron">
          <a:avLst/>
        </a:prstGeom>
        <a:solidFill>
          <a:srgbClr val="DEC9A2"/>
        </a:solidFill>
        <a:ln w="12700" cap="flat" cmpd="sng" algn="ctr">
          <a:solidFill>
            <a:srgbClr val="DEC9A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lvl="0" algn="ctr" defTabSz="1422400">
            <a:lnSpc>
              <a:spcPct val="90000"/>
            </a:lnSpc>
            <a:spcBef>
              <a:spcPct val="0"/>
            </a:spcBef>
            <a:spcAft>
              <a:spcPct val="35000"/>
            </a:spcAft>
          </a:pPr>
          <a:r>
            <a:rPr lang="es-MX" sz="3200" b="1" kern="1200" dirty="0">
              <a:solidFill>
                <a:srgbClr val="404040"/>
              </a:solidFill>
            </a:rPr>
            <a:t>FONDO</a:t>
          </a:r>
        </a:p>
      </dsp:txBody>
      <dsp:txXfrm>
        <a:off x="1124151" y="1196"/>
        <a:ext cx="1507126" cy="1004750"/>
      </dsp:txXfrm>
    </dsp:sp>
    <dsp:sp modelId="{DCA63D47-CDFE-4426-B78B-01B04D04E8CB}">
      <dsp:nvSpPr>
        <dsp:cNvPr id="0" name=""/>
        <dsp:cNvSpPr/>
      </dsp:nvSpPr>
      <dsp:spPr>
        <a:xfrm>
          <a:off x="2807109" y="86600"/>
          <a:ext cx="2084857" cy="833943"/>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s-MX" sz="1800" kern="1200" dirty="0"/>
            <a:t>Institución</a:t>
          </a:r>
        </a:p>
      </dsp:txBody>
      <dsp:txXfrm>
        <a:off x="3224081" y="86600"/>
        <a:ext cx="1250914" cy="833943"/>
      </dsp:txXfrm>
    </dsp:sp>
    <dsp:sp modelId="{5DE1069F-010C-4A31-A067-622813978BF4}">
      <dsp:nvSpPr>
        <dsp:cNvPr id="0" name=""/>
        <dsp:cNvSpPr/>
      </dsp:nvSpPr>
      <dsp:spPr>
        <a:xfrm>
          <a:off x="621776" y="1146612"/>
          <a:ext cx="2511876" cy="1004750"/>
        </a:xfrm>
        <a:prstGeom prst="chevron">
          <a:avLst/>
        </a:prstGeom>
        <a:solidFill>
          <a:srgbClr val="DEC9A2"/>
        </a:solidFill>
        <a:ln w="12700" cap="flat" cmpd="sng" algn="ctr">
          <a:solidFill>
            <a:srgbClr val="DEC9A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lvl="0" algn="ctr" defTabSz="1422400">
            <a:lnSpc>
              <a:spcPct val="90000"/>
            </a:lnSpc>
            <a:spcBef>
              <a:spcPct val="0"/>
            </a:spcBef>
            <a:spcAft>
              <a:spcPct val="35000"/>
            </a:spcAft>
          </a:pPr>
          <a:r>
            <a:rPr lang="es-MX" sz="3200" b="1" kern="1200" dirty="0">
              <a:solidFill>
                <a:srgbClr val="404040"/>
              </a:solidFill>
            </a:rPr>
            <a:t>SECCIÓN</a:t>
          </a:r>
        </a:p>
      </dsp:txBody>
      <dsp:txXfrm>
        <a:off x="1124151" y="1146612"/>
        <a:ext cx="1507126" cy="1004750"/>
      </dsp:txXfrm>
    </dsp:sp>
    <dsp:sp modelId="{9886CF4F-4465-4BA5-95D5-8D804BA8F5F8}">
      <dsp:nvSpPr>
        <dsp:cNvPr id="0" name=""/>
        <dsp:cNvSpPr/>
      </dsp:nvSpPr>
      <dsp:spPr>
        <a:xfrm>
          <a:off x="2807109" y="1232016"/>
          <a:ext cx="2084857" cy="833943"/>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s-MX" sz="1800" kern="1200" dirty="0"/>
            <a:t>Atribuciones</a:t>
          </a:r>
        </a:p>
      </dsp:txBody>
      <dsp:txXfrm>
        <a:off x="3224081" y="1232016"/>
        <a:ext cx="1250914" cy="833943"/>
      </dsp:txXfrm>
    </dsp:sp>
    <dsp:sp modelId="{CD31ECB8-A43C-47E4-B261-AF21E0CF6812}">
      <dsp:nvSpPr>
        <dsp:cNvPr id="0" name=""/>
        <dsp:cNvSpPr/>
      </dsp:nvSpPr>
      <dsp:spPr>
        <a:xfrm>
          <a:off x="621776" y="2292028"/>
          <a:ext cx="2511876" cy="1004750"/>
        </a:xfrm>
        <a:prstGeom prst="chevron">
          <a:avLst/>
        </a:prstGeom>
        <a:solidFill>
          <a:srgbClr val="DEC9A2"/>
        </a:solidFill>
        <a:ln w="12700" cap="flat" cmpd="sng" algn="ctr">
          <a:solidFill>
            <a:srgbClr val="DEC9A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lvl="0" algn="ctr" defTabSz="1422400">
            <a:lnSpc>
              <a:spcPct val="90000"/>
            </a:lnSpc>
            <a:spcBef>
              <a:spcPct val="0"/>
            </a:spcBef>
            <a:spcAft>
              <a:spcPct val="35000"/>
            </a:spcAft>
          </a:pPr>
          <a:r>
            <a:rPr lang="es-MX" sz="3200" b="1" kern="1200" dirty="0">
              <a:solidFill>
                <a:srgbClr val="404040"/>
              </a:solidFill>
            </a:rPr>
            <a:t>SERIE</a:t>
          </a:r>
        </a:p>
      </dsp:txBody>
      <dsp:txXfrm>
        <a:off x="1124151" y="2292028"/>
        <a:ext cx="1507126" cy="1004750"/>
      </dsp:txXfrm>
    </dsp:sp>
    <dsp:sp modelId="{E88EDC9F-5B27-40D0-93FA-FD0BED9B053B}">
      <dsp:nvSpPr>
        <dsp:cNvPr id="0" name=""/>
        <dsp:cNvSpPr/>
      </dsp:nvSpPr>
      <dsp:spPr>
        <a:xfrm>
          <a:off x="2826565" y="2338987"/>
          <a:ext cx="2084857" cy="833943"/>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s-MX" sz="1800" kern="1200" dirty="0"/>
            <a:t>Actividades</a:t>
          </a:r>
        </a:p>
      </dsp:txBody>
      <dsp:txXfrm>
        <a:off x="3243537" y="2338987"/>
        <a:ext cx="1250914" cy="8339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CA795-0ED8-42B2-92B1-23257622ABF5}">
      <dsp:nvSpPr>
        <dsp:cNvPr id="0" name=""/>
        <dsp:cNvSpPr/>
      </dsp:nvSpPr>
      <dsp:spPr>
        <a:xfrm rot="10800000">
          <a:off x="2404076" y="623"/>
          <a:ext cx="7451296" cy="1275628"/>
        </a:xfrm>
        <a:prstGeom prst="homePlate">
          <a:avLst/>
        </a:prstGeom>
        <a:solidFill>
          <a:srgbClr val="DEC9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2517" tIns="68580" rIns="128016" bIns="68580" numCol="1" spcCol="1270" anchor="ctr" anchorCtr="0">
          <a:noAutofit/>
        </a:bodyPr>
        <a:lstStyle/>
        <a:p>
          <a:pPr lvl="0" algn="just" defTabSz="800100">
            <a:lnSpc>
              <a:spcPct val="90000"/>
            </a:lnSpc>
            <a:spcBef>
              <a:spcPct val="0"/>
            </a:spcBef>
            <a:spcAft>
              <a:spcPct val="35000"/>
            </a:spcAft>
          </a:pPr>
          <a:r>
            <a:rPr lang="es-MX" sz="1800" kern="1200" dirty="0">
              <a:solidFill>
                <a:schemeClr val="tx1"/>
              </a:solidFill>
              <a:latin typeface="Montserrat SemiBold" panose="00000700000000000000" pitchFamily="2" charset="0"/>
            </a:rPr>
            <a:t>Consiste en identificar los elementos que apoyen la formulación de categorías de agrupamiento. De ac</a:t>
          </a:r>
          <a:r>
            <a:rPr lang="es-MX" sz="1800" kern="1200" dirty="0">
              <a:solidFill>
                <a:prstClr val="black"/>
              </a:solidFill>
              <a:latin typeface="Montserrat SemiBold" panose="00000700000000000000" pitchFamily="2" charset="0"/>
              <a:ea typeface="+mn-ea"/>
              <a:cs typeface="+mn-cs"/>
            </a:rPr>
            <a:t>ue</a:t>
          </a:r>
          <a:r>
            <a:rPr lang="es-MX" sz="1800" kern="1200" dirty="0">
              <a:solidFill>
                <a:schemeClr val="tx1"/>
              </a:solidFill>
              <a:latin typeface="Montserrat SemiBold" panose="00000700000000000000" pitchFamily="2" charset="0"/>
            </a:rPr>
            <a:t>rdo con un sistema funcional de clasificación, en el establecimiento de las categorías de agrupamiento debe contemplarse</a:t>
          </a:r>
        </a:p>
      </dsp:txBody>
      <dsp:txXfrm rot="10800000">
        <a:off x="2722983" y="623"/>
        <a:ext cx="7132389" cy="1275628"/>
      </dsp:txXfrm>
    </dsp:sp>
    <dsp:sp modelId="{07F04415-DEF3-42AD-A8FF-EBC842FFAF2F}">
      <dsp:nvSpPr>
        <dsp:cNvPr id="0" name=""/>
        <dsp:cNvSpPr/>
      </dsp:nvSpPr>
      <dsp:spPr>
        <a:xfrm>
          <a:off x="1662288" y="623"/>
          <a:ext cx="1275628" cy="1275628"/>
        </a:xfrm>
        <a:prstGeom prst="ellipse">
          <a:avLst/>
        </a:prstGeom>
        <a:blipFill>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37228-65B4-42AF-925B-63436404FA6A}">
      <dsp:nvSpPr>
        <dsp:cNvPr id="0" name=""/>
        <dsp:cNvSpPr/>
      </dsp:nvSpPr>
      <dsp:spPr>
        <a:xfrm>
          <a:off x="0" y="0"/>
          <a:ext cx="3425217" cy="2280730"/>
        </a:xfrm>
        <a:prstGeom prst="roundRect">
          <a:avLst>
            <a:gd name="adj" fmla="val 1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4183FD-8F58-4161-8BAE-9E2C0DFABBF2}">
      <dsp:nvSpPr>
        <dsp:cNvPr id="0" name=""/>
        <dsp:cNvSpPr/>
      </dsp:nvSpPr>
      <dsp:spPr>
        <a:xfrm>
          <a:off x="103149" y="304097"/>
          <a:ext cx="1532818" cy="1672536"/>
        </a:xfrm>
        <a:prstGeom prst="roundRect">
          <a:avLst>
            <a:gd name="adj" fmla="val 10000"/>
          </a:avLst>
        </a:prstGeom>
        <a:blipFill rotWithShape="1">
          <a:blip xmlns:r="http://schemas.openxmlformats.org/officeDocument/2006/relationships" r:embed="rId1"/>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EC5922-651C-4478-961A-DB20FA3071E7}">
      <dsp:nvSpPr>
        <dsp:cNvPr id="0" name=""/>
        <dsp:cNvSpPr/>
      </dsp:nvSpPr>
      <dsp:spPr>
        <a:xfrm rot="10800000">
          <a:off x="103149" y="2280730"/>
          <a:ext cx="1532818" cy="2787560"/>
        </a:xfrm>
        <a:prstGeom prst="round2SameRect">
          <a:avLst>
            <a:gd name="adj1" fmla="val 10500"/>
            <a:gd name="adj2" fmla="val 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s-MX" sz="1400" kern="1200" dirty="0">
              <a:solidFill>
                <a:schemeClr val="tx1"/>
              </a:solidFill>
              <a:latin typeface="Montserrat SemiBold" panose="00000700000000000000" pitchFamily="2" charset="0"/>
            </a:rPr>
            <a:t>Aquellas con las que cuentan todas las instituciones</a:t>
          </a:r>
        </a:p>
      </dsp:txBody>
      <dsp:txXfrm rot="10800000">
        <a:off x="150288" y="2280730"/>
        <a:ext cx="1438540" cy="2740421"/>
      </dsp:txXfrm>
    </dsp:sp>
    <dsp:sp modelId="{999272A0-1984-4E97-A2DD-15470991D6A2}">
      <dsp:nvSpPr>
        <dsp:cNvPr id="0" name=""/>
        <dsp:cNvSpPr/>
      </dsp:nvSpPr>
      <dsp:spPr>
        <a:xfrm>
          <a:off x="1789249" y="304097"/>
          <a:ext cx="1532818" cy="1672536"/>
        </a:xfrm>
        <a:prstGeom prst="roundRect">
          <a:avLst>
            <a:gd name="adj" fmla="val 10000"/>
          </a:avLst>
        </a:prstGeom>
        <a:blipFill rotWithShape="1">
          <a:blip xmlns:r="http://schemas.openxmlformats.org/officeDocument/2006/relationships" r:embed="rId2"/>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9361CC-3694-4ADF-A9F7-C9E534791D01}">
      <dsp:nvSpPr>
        <dsp:cNvPr id="0" name=""/>
        <dsp:cNvSpPr/>
      </dsp:nvSpPr>
      <dsp:spPr>
        <a:xfrm rot="10800000">
          <a:off x="1789249" y="2280730"/>
          <a:ext cx="1532818" cy="2787560"/>
        </a:xfrm>
        <a:prstGeom prst="round2SameRect">
          <a:avLst>
            <a:gd name="adj1" fmla="val 10500"/>
            <a:gd name="adj2" fmla="val 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s-MX" sz="1400" kern="1200" dirty="0">
              <a:solidFill>
                <a:schemeClr val="tx1"/>
              </a:solidFill>
              <a:latin typeface="Montserrat SemiBold" panose="00000700000000000000" pitchFamily="2" charset="0"/>
            </a:rPr>
            <a:t>Son la razón de ser de cada institución</a:t>
          </a:r>
        </a:p>
      </dsp:txBody>
      <dsp:txXfrm rot="10800000">
        <a:off x="1836388" y="2280730"/>
        <a:ext cx="1438540" cy="27404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176236-9905-4F7E-A9A7-86B28250F01D}">
      <dsp:nvSpPr>
        <dsp:cNvPr id="0" name=""/>
        <dsp:cNvSpPr/>
      </dsp:nvSpPr>
      <dsp:spPr>
        <a:xfrm>
          <a:off x="2530457" y="609"/>
          <a:ext cx="3791054" cy="2188368"/>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MX" sz="1400" kern="1200" dirty="0"/>
            <a:t>Es aquella documentación producida por los </a:t>
          </a:r>
          <a:r>
            <a:rPr lang="es-MX" sz="1400" b="1" kern="1200" dirty="0"/>
            <a:t>procesos que realizan todas la instituciones públicas</a:t>
          </a:r>
          <a:r>
            <a:rPr lang="es-MX" sz="1400" kern="1200" dirty="0"/>
            <a:t>. Ésta refleja las gestiones asociadas a la  </a:t>
          </a:r>
          <a:r>
            <a:rPr lang="es-MX" sz="1400" b="1" kern="1200" dirty="0"/>
            <a:t>administración de los recursos operativos </a:t>
          </a:r>
          <a:r>
            <a:rPr lang="es-MX" sz="1400" kern="1200" dirty="0"/>
            <a:t>(por ejemplo humanos, materiales, financieros) de las instituciones.</a:t>
          </a:r>
        </a:p>
      </dsp:txBody>
      <dsp:txXfrm>
        <a:off x="2530457" y="274155"/>
        <a:ext cx="2970416" cy="1641276"/>
      </dsp:txXfrm>
    </dsp:sp>
    <dsp:sp modelId="{3695C77A-FF16-4562-A2F9-6D2C343B7992}">
      <dsp:nvSpPr>
        <dsp:cNvPr id="0" name=""/>
        <dsp:cNvSpPr/>
      </dsp:nvSpPr>
      <dsp:spPr>
        <a:xfrm>
          <a:off x="3088" y="222614"/>
          <a:ext cx="2527369" cy="1744359"/>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100000"/>
            </a:lnSpc>
            <a:spcBef>
              <a:spcPct val="0"/>
            </a:spcBef>
            <a:spcAft>
              <a:spcPts val="0"/>
            </a:spcAft>
          </a:pPr>
          <a:r>
            <a:rPr lang="es-MX" sz="2400" kern="1200" dirty="0"/>
            <a:t>Documentación Funciones Comunes</a:t>
          </a:r>
        </a:p>
      </dsp:txBody>
      <dsp:txXfrm>
        <a:off x="88241" y="307767"/>
        <a:ext cx="2357063" cy="1574053"/>
      </dsp:txXfrm>
    </dsp:sp>
    <dsp:sp modelId="{66B7D292-2B25-40F5-842F-E6FA54B10980}">
      <dsp:nvSpPr>
        <dsp:cNvPr id="0" name=""/>
        <dsp:cNvSpPr/>
      </dsp:nvSpPr>
      <dsp:spPr>
        <a:xfrm>
          <a:off x="2530457" y="2363414"/>
          <a:ext cx="3791054" cy="1987314"/>
        </a:xfrm>
        <a:prstGeom prst="rightArrow">
          <a:avLst>
            <a:gd name="adj1" fmla="val 75000"/>
            <a:gd name="adj2" fmla="val 50000"/>
          </a:avLst>
        </a:prstGeom>
        <a:solidFill>
          <a:schemeClr val="accent4">
            <a:tint val="40000"/>
            <a:alpha val="90000"/>
            <a:hueOff val="10861926"/>
            <a:satOff val="-51245"/>
            <a:lumOff val="-1851"/>
            <a:alphaOff val="0"/>
          </a:schemeClr>
        </a:solidFill>
        <a:ln w="6350" cap="flat" cmpd="sng" algn="ctr">
          <a:solidFill>
            <a:schemeClr val="accent4">
              <a:tint val="40000"/>
              <a:alpha val="90000"/>
              <a:hueOff val="10861926"/>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MX" sz="1800" kern="1200" dirty="0"/>
            <a:t>Es la documentación que se produce de </a:t>
          </a:r>
          <a:r>
            <a:rPr lang="es-MX" sz="1800" b="1" kern="1200" dirty="0"/>
            <a:t>manera exclusiva </a:t>
          </a:r>
          <a:r>
            <a:rPr lang="es-MX" sz="1800" kern="1200" dirty="0"/>
            <a:t>en cada institución, dadas sus atribuciones legales específicas que constituyen </a:t>
          </a:r>
          <a:r>
            <a:rPr lang="es-MX" sz="1800" b="1" kern="1200" dirty="0"/>
            <a:t>su razón de ser</a:t>
          </a:r>
          <a:r>
            <a:rPr lang="es-MX" sz="1800" kern="1200" dirty="0"/>
            <a:t>.   </a:t>
          </a:r>
        </a:p>
      </dsp:txBody>
      <dsp:txXfrm>
        <a:off x="2530457" y="2611828"/>
        <a:ext cx="3045811" cy="1490486"/>
      </dsp:txXfrm>
    </dsp:sp>
    <dsp:sp modelId="{90B18345-FA9B-4FE5-912F-9B9E8EA04A11}">
      <dsp:nvSpPr>
        <dsp:cNvPr id="0" name=""/>
        <dsp:cNvSpPr/>
      </dsp:nvSpPr>
      <dsp:spPr>
        <a:xfrm>
          <a:off x="3088" y="2484891"/>
          <a:ext cx="2527369" cy="1744359"/>
        </a:xfrm>
        <a:prstGeom prst="round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100000"/>
            </a:lnSpc>
            <a:spcBef>
              <a:spcPct val="0"/>
            </a:spcBef>
            <a:spcAft>
              <a:spcPts val="0"/>
            </a:spcAft>
          </a:pPr>
          <a:r>
            <a:rPr lang="es-MX" sz="2400" kern="1200" dirty="0"/>
            <a:t>Documentación Funciones Sustantivas</a:t>
          </a:r>
        </a:p>
      </dsp:txBody>
      <dsp:txXfrm>
        <a:off x="88241" y="2570044"/>
        <a:ext cx="2357063" cy="15740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CA795-0ED8-42B2-92B1-23257622ABF5}">
      <dsp:nvSpPr>
        <dsp:cNvPr id="0" name=""/>
        <dsp:cNvSpPr/>
      </dsp:nvSpPr>
      <dsp:spPr>
        <a:xfrm rot="10800000">
          <a:off x="2404388" y="0"/>
          <a:ext cx="7451296" cy="1276875"/>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3066" tIns="68580" rIns="128016" bIns="68580" numCol="1" spcCol="1270" anchor="ctr" anchorCtr="0">
          <a:noAutofit/>
        </a:bodyPr>
        <a:lstStyle/>
        <a:p>
          <a:pPr lvl="0" algn="just" defTabSz="800100">
            <a:lnSpc>
              <a:spcPct val="90000"/>
            </a:lnSpc>
            <a:spcBef>
              <a:spcPct val="0"/>
            </a:spcBef>
            <a:spcAft>
              <a:spcPct val="35000"/>
            </a:spcAft>
          </a:pPr>
          <a:r>
            <a:rPr lang="es-MX" sz="1800" kern="1200" dirty="0">
              <a:latin typeface="Montserrat SemiBold" panose="00000700000000000000" pitchFamily="2" charset="0"/>
              <a:ea typeface="+mn-ea"/>
              <a:cs typeface="+mn-cs"/>
            </a:rPr>
            <a:t>Consiste en el establecimiento de los niveles de relación, así como de semejanza y diferencia entre las categorías de agrupamiento identificadas</a:t>
          </a:r>
        </a:p>
      </dsp:txBody>
      <dsp:txXfrm rot="10800000">
        <a:off x="2723607" y="0"/>
        <a:ext cx="7132077" cy="1276875"/>
      </dsp:txXfrm>
    </dsp:sp>
    <dsp:sp modelId="{07F04415-DEF3-42AD-A8FF-EBC842FFAF2F}">
      <dsp:nvSpPr>
        <dsp:cNvPr id="0" name=""/>
        <dsp:cNvSpPr/>
      </dsp:nvSpPr>
      <dsp:spPr>
        <a:xfrm>
          <a:off x="1661976" y="0"/>
          <a:ext cx="1276875" cy="1276875"/>
        </a:xfrm>
        <a:prstGeom prst="ellipse">
          <a:avLst/>
        </a:prstGeom>
        <a:blipFill rotWithShape="1">
          <a:blip xmlns:r="http://schemas.openxmlformats.org/officeDocument/2006/relationships" r:embed="rId1">
            <a:duotone>
              <a:schemeClr val="accent5">
                <a:hueOff val="0"/>
                <a:satOff val="0"/>
                <a:lumOff val="0"/>
                <a:alphaOff val="0"/>
                <a:shade val="20000"/>
                <a:satMod val="200000"/>
              </a:schemeClr>
              <a:schemeClr val="accent5">
                <a:hueOff val="0"/>
                <a:satOff val="0"/>
                <a:lumOff val="0"/>
                <a:alphaOff val="0"/>
                <a:tint val="12000"/>
                <a:satMod val="190000"/>
              </a:schemeClr>
            </a:duotone>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CA795-0ED8-42B2-92B1-23257622ABF5}">
      <dsp:nvSpPr>
        <dsp:cNvPr id="0" name=""/>
        <dsp:cNvSpPr/>
      </dsp:nvSpPr>
      <dsp:spPr>
        <a:xfrm rot="10800000">
          <a:off x="1860761" y="623"/>
          <a:ext cx="8421993" cy="1275628"/>
        </a:xfrm>
        <a:prstGeom prst="homePlat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2517" tIns="64770" rIns="120904" bIns="64770" numCol="1" spcCol="1270" anchor="ctr" anchorCtr="0">
          <a:noAutofit/>
        </a:bodyPr>
        <a:lstStyle/>
        <a:p>
          <a:pPr lvl="0" algn="just" defTabSz="755650">
            <a:lnSpc>
              <a:spcPct val="90000"/>
            </a:lnSpc>
            <a:spcBef>
              <a:spcPct val="0"/>
            </a:spcBef>
            <a:spcAft>
              <a:spcPct val="35000"/>
            </a:spcAft>
          </a:pPr>
          <a:r>
            <a:rPr lang="es-MX" sz="1700" kern="1200" dirty="0">
              <a:latin typeface="Montserrat SemiBold" panose="00000700000000000000" pitchFamily="2" charset="0"/>
              <a:ea typeface="+mn-ea"/>
              <a:cs typeface="+mn-cs"/>
            </a:rPr>
            <a:t>Asignar un código permite sustituir el nombre propio o título de la categoría de agrupamiento para fines de abreviatura o identificación, y denotar la importancia del propio código para sostener y controlar el lugar ocupado por la categoría de agrupamiento</a:t>
          </a:r>
        </a:p>
      </dsp:txBody>
      <dsp:txXfrm rot="10800000">
        <a:off x="2179668" y="623"/>
        <a:ext cx="8103086" cy="1275628"/>
      </dsp:txXfrm>
    </dsp:sp>
    <dsp:sp modelId="{07F04415-DEF3-42AD-A8FF-EBC842FFAF2F}">
      <dsp:nvSpPr>
        <dsp:cNvPr id="0" name=""/>
        <dsp:cNvSpPr/>
      </dsp:nvSpPr>
      <dsp:spPr>
        <a:xfrm>
          <a:off x="1327315" y="1246"/>
          <a:ext cx="1275628" cy="1275628"/>
        </a:xfrm>
        <a:prstGeom prst="ellipse">
          <a:avLst/>
        </a:prstGeom>
        <a:blipFill rotWithShape="1">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extLst>
              <a:ext uri="{BEBA8EAE-BF5A-486C-A8C5-ECC9F3942E4B}">
                <a14:imgProps xmlns:a14="http://schemas.microsoft.com/office/drawing/2010/main">
                  <a14:imgLayer r:embed="rId2">
                    <a14:imgEffect>
                      <a14:saturation sat="400000"/>
                    </a14:imgEffect>
                  </a14:imgLayer>
                </a14:imgProps>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CA795-0ED8-42B2-92B1-23257622ABF5}">
      <dsp:nvSpPr>
        <dsp:cNvPr id="0" name=""/>
        <dsp:cNvSpPr/>
      </dsp:nvSpPr>
      <dsp:spPr>
        <a:xfrm rot="10800000">
          <a:off x="1861073" y="0"/>
          <a:ext cx="8421993" cy="1276875"/>
        </a:xfrm>
        <a:prstGeom prst="homePlate">
          <a:avLst/>
        </a:prstGeom>
        <a:solidFill>
          <a:srgbClr val="DEC9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3066" tIns="64770" rIns="120904" bIns="64770" numCol="1" spcCol="1270" anchor="ctr" anchorCtr="0">
          <a:noAutofit/>
        </a:bodyPr>
        <a:lstStyle/>
        <a:p>
          <a:pPr lvl="0" algn="just" defTabSz="755650">
            <a:lnSpc>
              <a:spcPct val="90000"/>
            </a:lnSpc>
            <a:spcBef>
              <a:spcPct val="0"/>
            </a:spcBef>
            <a:spcAft>
              <a:spcPct val="35000"/>
            </a:spcAft>
          </a:pPr>
          <a:r>
            <a:rPr lang="es-MX" sz="1700" kern="1200" dirty="0">
              <a:solidFill>
                <a:prstClr val="black"/>
              </a:solidFill>
              <a:latin typeface="Montserrat SemiBold" panose="00000700000000000000" pitchFamily="2" charset="0"/>
              <a:ea typeface="+mn-ea"/>
              <a:cs typeface="+mn-cs"/>
            </a:rPr>
            <a:t>Se refiere a las acciones de reconocimiento y aprobación de las autoridades correspondientes para el Cuadro general de clasificación archivística, con el objeto de que pueda ser difundido y aplicado</a:t>
          </a:r>
        </a:p>
      </dsp:txBody>
      <dsp:txXfrm rot="10800000">
        <a:off x="2180292" y="0"/>
        <a:ext cx="8102774" cy="1276875"/>
      </dsp:txXfrm>
    </dsp:sp>
    <dsp:sp modelId="{07F04415-DEF3-42AD-A8FF-EBC842FFAF2F}">
      <dsp:nvSpPr>
        <dsp:cNvPr id="0" name=""/>
        <dsp:cNvSpPr/>
      </dsp:nvSpPr>
      <dsp:spPr>
        <a:xfrm>
          <a:off x="1326823" y="0"/>
          <a:ext cx="1276875" cy="1276875"/>
        </a:xfrm>
        <a:prstGeom prst="ellipse">
          <a:avLst/>
        </a:prstGeom>
        <a:blipFill rotWithShape="1">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xmlns="" id="{7927D54E-8C2E-5140-8C91-3FEA4A3AB8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xmlns="" id="{F2D13BB7-3677-894F-9A14-A006787831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5092CE-056A-8E4F-AA38-7AF6D4E38A72}" type="datetimeFigureOut">
              <a:rPr lang="es-MX" smtClean="0"/>
              <a:t>30/08/2023</a:t>
            </a:fld>
            <a:endParaRPr lang="es-MX"/>
          </a:p>
        </p:txBody>
      </p:sp>
      <p:sp>
        <p:nvSpPr>
          <p:cNvPr id="4" name="Marcador de pie de página 3">
            <a:extLst>
              <a:ext uri="{FF2B5EF4-FFF2-40B4-BE49-F238E27FC236}">
                <a16:creationId xmlns:a16="http://schemas.microsoft.com/office/drawing/2014/main" xmlns="" id="{21DC28EA-8CAC-E143-B39A-5889FAF729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xmlns="" id="{68C73B85-DAD0-4144-A9F5-B99516FD33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83F5F3-A0C0-064E-A21B-3D52FC9E23D3}" type="slidenum">
              <a:rPr lang="es-MX" smtClean="0"/>
              <a:t>‹Nº›</a:t>
            </a:fld>
            <a:endParaRPr lang="es-MX"/>
          </a:p>
        </p:txBody>
      </p:sp>
    </p:spTree>
    <p:extLst>
      <p:ext uri="{BB962C8B-B14F-4D97-AF65-F5344CB8AC3E}">
        <p14:creationId xmlns:p14="http://schemas.microsoft.com/office/powerpoint/2010/main" val="2495397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E016B-CAC3-6B4C-90C0-D7AA6A747DA3}" type="datetimeFigureOut">
              <a:rPr lang="es-MX" smtClean="0"/>
              <a:t>30/08/2023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F3107-FFE8-3645-B89F-777090C37BF5}" type="slidenum">
              <a:rPr lang="es-MX" smtClean="0"/>
              <a:t>‹Nº›</a:t>
            </a:fld>
            <a:endParaRPr lang="es-MX"/>
          </a:p>
        </p:txBody>
      </p:sp>
    </p:spTree>
    <p:extLst>
      <p:ext uri="{BB962C8B-B14F-4D97-AF65-F5344CB8AC3E}">
        <p14:creationId xmlns:p14="http://schemas.microsoft.com/office/powerpoint/2010/main" val="3198904202"/>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ABF3107-FFE8-3645-B89F-777090C37BF5}" type="slidenum">
              <a:rPr lang="es-MX" smtClean="0"/>
              <a:t>1</a:t>
            </a:fld>
            <a:endParaRPr lang="es-MX"/>
          </a:p>
        </p:txBody>
      </p:sp>
    </p:spTree>
    <p:extLst>
      <p:ext uri="{BB962C8B-B14F-4D97-AF65-F5344CB8AC3E}">
        <p14:creationId xmlns:p14="http://schemas.microsoft.com/office/powerpoint/2010/main" val="556633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56</a:t>
            </a:fld>
            <a:endParaRPr lang="es-MX"/>
          </a:p>
        </p:txBody>
      </p:sp>
    </p:spTree>
    <p:extLst>
      <p:ext uri="{BB962C8B-B14F-4D97-AF65-F5344CB8AC3E}">
        <p14:creationId xmlns:p14="http://schemas.microsoft.com/office/powerpoint/2010/main" val="3517757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59</a:t>
            </a:fld>
            <a:endParaRPr lang="es-MX"/>
          </a:p>
        </p:txBody>
      </p:sp>
    </p:spTree>
    <p:extLst>
      <p:ext uri="{BB962C8B-B14F-4D97-AF65-F5344CB8AC3E}">
        <p14:creationId xmlns:p14="http://schemas.microsoft.com/office/powerpoint/2010/main" val="3591681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60</a:t>
            </a:fld>
            <a:endParaRPr lang="es-MX"/>
          </a:p>
        </p:txBody>
      </p:sp>
    </p:spTree>
    <p:extLst>
      <p:ext uri="{BB962C8B-B14F-4D97-AF65-F5344CB8AC3E}">
        <p14:creationId xmlns:p14="http://schemas.microsoft.com/office/powerpoint/2010/main" val="2426950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61</a:t>
            </a:fld>
            <a:endParaRPr lang="es-MX"/>
          </a:p>
        </p:txBody>
      </p:sp>
    </p:spTree>
    <p:extLst>
      <p:ext uri="{BB962C8B-B14F-4D97-AF65-F5344CB8AC3E}">
        <p14:creationId xmlns:p14="http://schemas.microsoft.com/office/powerpoint/2010/main" val="2250805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62</a:t>
            </a:fld>
            <a:endParaRPr lang="es-MX"/>
          </a:p>
        </p:txBody>
      </p:sp>
    </p:spTree>
    <p:extLst>
      <p:ext uri="{BB962C8B-B14F-4D97-AF65-F5344CB8AC3E}">
        <p14:creationId xmlns:p14="http://schemas.microsoft.com/office/powerpoint/2010/main" val="1835320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63</a:t>
            </a:fld>
            <a:endParaRPr lang="es-MX"/>
          </a:p>
        </p:txBody>
      </p:sp>
    </p:spTree>
    <p:extLst>
      <p:ext uri="{BB962C8B-B14F-4D97-AF65-F5344CB8AC3E}">
        <p14:creationId xmlns:p14="http://schemas.microsoft.com/office/powerpoint/2010/main" val="244681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64</a:t>
            </a:fld>
            <a:endParaRPr lang="es-MX"/>
          </a:p>
        </p:txBody>
      </p:sp>
    </p:spTree>
    <p:extLst>
      <p:ext uri="{BB962C8B-B14F-4D97-AF65-F5344CB8AC3E}">
        <p14:creationId xmlns:p14="http://schemas.microsoft.com/office/powerpoint/2010/main" val="3230443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67</a:t>
            </a:fld>
            <a:endParaRPr lang="es-MX"/>
          </a:p>
        </p:txBody>
      </p:sp>
    </p:spTree>
    <p:extLst>
      <p:ext uri="{BB962C8B-B14F-4D97-AF65-F5344CB8AC3E}">
        <p14:creationId xmlns:p14="http://schemas.microsoft.com/office/powerpoint/2010/main" val="3509139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68</a:t>
            </a:fld>
            <a:endParaRPr lang="es-MX"/>
          </a:p>
        </p:txBody>
      </p:sp>
    </p:spTree>
    <p:extLst>
      <p:ext uri="{BB962C8B-B14F-4D97-AF65-F5344CB8AC3E}">
        <p14:creationId xmlns:p14="http://schemas.microsoft.com/office/powerpoint/2010/main" val="1601356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69</a:t>
            </a:fld>
            <a:endParaRPr lang="es-MX" dirty="0"/>
          </a:p>
        </p:txBody>
      </p:sp>
    </p:spTree>
    <p:extLst>
      <p:ext uri="{BB962C8B-B14F-4D97-AF65-F5344CB8AC3E}">
        <p14:creationId xmlns:p14="http://schemas.microsoft.com/office/powerpoint/2010/main" val="3182036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ABF3107-FFE8-3645-B89F-777090C37BF5}" type="slidenum">
              <a:rPr lang="es-MX" smtClean="0"/>
              <a:t>2</a:t>
            </a:fld>
            <a:endParaRPr lang="es-MX"/>
          </a:p>
        </p:txBody>
      </p:sp>
    </p:spTree>
    <p:extLst>
      <p:ext uri="{BB962C8B-B14F-4D97-AF65-F5344CB8AC3E}">
        <p14:creationId xmlns:p14="http://schemas.microsoft.com/office/powerpoint/2010/main" val="786142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71</a:t>
            </a:fld>
            <a:endParaRPr lang="es-MX"/>
          </a:p>
        </p:txBody>
      </p:sp>
    </p:spTree>
    <p:extLst>
      <p:ext uri="{BB962C8B-B14F-4D97-AF65-F5344CB8AC3E}">
        <p14:creationId xmlns:p14="http://schemas.microsoft.com/office/powerpoint/2010/main" val="1563339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4</a:t>
            </a:fld>
            <a:endParaRPr lang="es-MX"/>
          </a:p>
        </p:txBody>
      </p:sp>
    </p:spTree>
    <p:extLst>
      <p:ext uri="{BB962C8B-B14F-4D97-AF65-F5344CB8AC3E}">
        <p14:creationId xmlns:p14="http://schemas.microsoft.com/office/powerpoint/2010/main" val="2112446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8</a:t>
            </a:fld>
            <a:endParaRPr lang="es-MX"/>
          </a:p>
        </p:txBody>
      </p:sp>
    </p:spTree>
    <p:extLst>
      <p:ext uri="{BB962C8B-B14F-4D97-AF65-F5344CB8AC3E}">
        <p14:creationId xmlns:p14="http://schemas.microsoft.com/office/powerpoint/2010/main" val="1967346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15</a:t>
            </a:fld>
            <a:endParaRPr lang="es-MX"/>
          </a:p>
        </p:txBody>
      </p:sp>
    </p:spTree>
    <p:extLst>
      <p:ext uri="{BB962C8B-B14F-4D97-AF65-F5344CB8AC3E}">
        <p14:creationId xmlns:p14="http://schemas.microsoft.com/office/powerpoint/2010/main" val="1712172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26</a:t>
            </a:fld>
            <a:endParaRPr lang="es-MX"/>
          </a:p>
        </p:txBody>
      </p:sp>
    </p:spTree>
    <p:extLst>
      <p:ext uri="{BB962C8B-B14F-4D97-AF65-F5344CB8AC3E}">
        <p14:creationId xmlns:p14="http://schemas.microsoft.com/office/powerpoint/2010/main" val="664089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40</a:t>
            </a:fld>
            <a:endParaRPr lang="es-MX"/>
          </a:p>
        </p:txBody>
      </p:sp>
    </p:spTree>
    <p:extLst>
      <p:ext uri="{BB962C8B-B14F-4D97-AF65-F5344CB8AC3E}">
        <p14:creationId xmlns:p14="http://schemas.microsoft.com/office/powerpoint/2010/main" val="3437045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49</a:t>
            </a:fld>
            <a:endParaRPr lang="es-MX"/>
          </a:p>
        </p:txBody>
      </p:sp>
    </p:spTree>
    <p:extLst>
      <p:ext uri="{BB962C8B-B14F-4D97-AF65-F5344CB8AC3E}">
        <p14:creationId xmlns:p14="http://schemas.microsoft.com/office/powerpoint/2010/main" val="1434935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ABF3107-FFE8-3645-B89F-777090C37BF5}" type="slidenum">
              <a:rPr lang="es-MX" smtClean="0"/>
              <a:t>52</a:t>
            </a:fld>
            <a:endParaRPr lang="es-MX"/>
          </a:p>
        </p:txBody>
      </p:sp>
    </p:spTree>
    <p:extLst>
      <p:ext uri="{BB962C8B-B14F-4D97-AF65-F5344CB8AC3E}">
        <p14:creationId xmlns:p14="http://schemas.microsoft.com/office/powerpoint/2010/main" val="36407052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apositiva de título">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Imagen 2" descr="Patrón de fondo&#10;&#10;Descripción generada automáticamente">
            <a:extLst>
              <a:ext uri="{FF2B5EF4-FFF2-40B4-BE49-F238E27FC236}">
                <a16:creationId xmlns:a16="http://schemas.microsoft.com/office/drawing/2014/main" xmlns="" id="{E0F6CE82-96C6-27C5-2115-BAC1EEE558A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4" name="Marcador de fecha 3">
            <a:extLst>
              <a:ext uri="{FF2B5EF4-FFF2-40B4-BE49-F238E27FC236}">
                <a16:creationId xmlns:a16="http://schemas.microsoft.com/office/drawing/2014/main" xmlns="" id="{87955F23-1D39-834E-A409-9AC17BD76844}"/>
              </a:ext>
            </a:extLst>
          </p:cNvPr>
          <p:cNvSpPr>
            <a:spLocks noGrp="1"/>
          </p:cNvSpPr>
          <p:nvPr>
            <p:ph type="dt" sz="half" idx="10"/>
          </p:nvPr>
        </p:nvSpPr>
        <p:spPr/>
        <p:txBody>
          <a:bodyPr/>
          <a:lstStyle/>
          <a:p>
            <a:fld id="{62B8DF0E-90BF-EC4E-8934-156187A1162F}" type="datetimeFigureOut">
              <a:rPr lang="es-MX" smtClean="0"/>
              <a:t>30/08/2023</a:t>
            </a:fld>
            <a:endParaRPr lang="es-MX"/>
          </a:p>
        </p:txBody>
      </p:sp>
      <p:sp>
        <p:nvSpPr>
          <p:cNvPr id="5" name="Marcador de pie de página 4">
            <a:extLst>
              <a:ext uri="{FF2B5EF4-FFF2-40B4-BE49-F238E27FC236}">
                <a16:creationId xmlns:a16="http://schemas.microsoft.com/office/drawing/2014/main" xmlns=""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xmlns="" id="{7609FFF5-262F-BE4B-9727-825EDD3DA84A}"/>
              </a:ext>
            </a:extLst>
          </p:cNvPr>
          <p:cNvSpPr>
            <a:spLocks noGrp="1"/>
          </p:cNvSpPr>
          <p:nvPr>
            <p:ph type="title" hasCustomPrompt="1"/>
          </p:nvPr>
        </p:nvSpPr>
        <p:spPr>
          <a:xfrm>
            <a:off x="363220" y="2013745"/>
            <a:ext cx="11465560" cy="1325563"/>
          </a:xfrm>
          <a:prstGeom prst="rect">
            <a:avLst/>
          </a:prstGeom>
          <a:noFill/>
        </p:spPr>
        <p:txBody>
          <a:bodyPr/>
          <a:lstStyle>
            <a:lvl1pPr algn="ctr">
              <a:defRPr b="0" i="0">
                <a:solidFill>
                  <a:srgbClr val="DEC9A2"/>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8" name="Marcador de contenido 2">
            <a:extLst>
              <a:ext uri="{FF2B5EF4-FFF2-40B4-BE49-F238E27FC236}">
                <a16:creationId xmlns:a16="http://schemas.microsoft.com/office/drawing/2014/main" xmlns="" id="{37BDC73D-88AC-3D46-B0FC-8933DC5B58A9}"/>
              </a:ext>
            </a:extLst>
          </p:cNvPr>
          <p:cNvSpPr>
            <a:spLocks noGrp="1"/>
          </p:cNvSpPr>
          <p:nvPr>
            <p:ph idx="1" hasCustomPrompt="1"/>
          </p:nvPr>
        </p:nvSpPr>
        <p:spPr>
          <a:xfrm>
            <a:off x="363220" y="3518693"/>
            <a:ext cx="11465560" cy="1137921"/>
          </a:xfrm>
          <a:prstGeom prst="rect">
            <a:avLst/>
          </a:prstGeom>
        </p:spPr>
        <p:txBody>
          <a:bodyPr>
            <a:normAutofit/>
          </a:bodyPr>
          <a:lstStyle>
            <a:lvl1pPr marL="0" indent="0" algn="ctr">
              <a:buNone/>
              <a:defRPr sz="2400" b="0" i="0">
                <a:solidFill>
                  <a:schemeClr val="bg1"/>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1916416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descr="Texto&#10;&#10;Descripción generada automáticamente">
            <a:extLst>
              <a:ext uri="{FF2B5EF4-FFF2-40B4-BE49-F238E27FC236}">
                <a16:creationId xmlns:a16="http://schemas.microsoft.com/office/drawing/2014/main" xmlns="" id="{E0958615-2F7F-D925-7E71-EEB18BB41748}"/>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4" name="Marcador de fecha 3">
            <a:extLst>
              <a:ext uri="{FF2B5EF4-FFF2-40B4-BE49-F238E27FC236}">
                <a16:creationId xmlns:a16="http://schemas.microsoft.com/office/drawing/2014/main" xmlns="" id="{87955F23-1D39-834E-A409-9AC17BD76844}"/>
              </a:ext>
            </a:extLst>
          </p:cNvPr>
          <p:cNvSpPr>
            <a:spLocks noGrp="1"/>
          </p:cNvSpPr>
          <p:nvPr>
            <p:ph type="dt" sz="half" idx="10"/>
          </p:nvPr>
        </p:nvSpPr>
        <p:spPr/>
        <p:txBody>
          <a:bodyPr/>
          <a:lstStyle/>
          <a:p>
            <a:fld id="{62B8DF0E-90BF-EC4E-8934-156187A1162F}" type="datetimeFigureOut">
              <a:rPr lang="es-MX" smtClean="0"/>
              <a:t>30/08/2023</a:t>
            </a:fld>
            <a:endParaRPr lang="es-MX"/>
          </a:p>
        </p:txBody>
      </p:sp>
      <p:sp>
        <p:nvSpPr>
          <p:cNvPr id="5" name="Marcador de pie de página 4">
            <a:extLst>
              <a:ext uri="{FF2B5EF4-FFF2-40B4-BE49-F238E27FC236}">
                <a16:creationId xmlns:a16="http://schemas.microsoft.com/office/drawing/2014/main" xmlns=""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12" name="Título 1">
            <a:extLst>
              <a:ext uri="{FF2B5EF4-FFF2-40B4-BE49-F238E27FC236}">
                <a16:creationId xmlns:a16="http://schemas.microsoft.com/office/drawing/2014/main" xmlns="" id="{D23CAB6B-7A5A-6B4E-A033-229957EF0369}"/>
              </a:ext>
            </a:extLst>
          </p:cNvPr>
          <p:cNvSpPr>
            <a:spLocks noGrp="1"/>
          </p:cNvSpPr>
          <p:nvPr>
            <p:ph type="title" hasCustomPrompt="1"/>
          </p:nvPr>
        </p:nvSpPr>
        <p:spPr>
          <a:xfrm>
            <a:off x="363220" y="1964531"/>
            <a:ext cx="11465560" cy="1325563"/>
          </a:xfrm>
          <a:prstGeom prst="rect">
            <a:avLst/>
          </a:prstGeom>
          <a:noFill/>
        </p:spPr>
        <p:txBody>
          <a:bodyPr/>
          <a:lstStyle>
            <a:lvl1pPr algn="ctr">
              <a:defRPr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13" name="Marcador de contenido 2">
            <a:extLst>
              <a:ext uri="{FF2B5EF4-FFF2-40B4-BE49-F238E27FC236}">
                <a16:creationId xmlns:a16="http://schemas.microsoft.com/office/drawing/2014/main" xmlns="" id="{C92E3075-A055-6542-91AB-F62814FD3EF7}"/>
              </a:ext>
            </a:extLst>
          </p:cNvPr>
          <p:cNvSpPr>
            <a:spLocks noGrp="1"/>
          </p:cNvSpPr>
          <p:nvPr>
            <p:ph idx="1" hasCustomPrompt="1"/>
          </p:nvPr>
        </p:nvSpPr>
        <p:spPr>
          <a:xfrm>
            <a:off x="363220" y="3429001"/>
            <a:ext cx="11465560" cy="1137921"/>
          </a:xfrm>
          <a:prstGeom prst="rect">
            <a:avLst/>
          </a:prstGeom>
        </p:spPr>
        <p:txBody>
          <a:bodyPr>
            <a:normAutofit/>
          </a:bodyPr>
          <a:lstStyle>
            <a:lvl1pPr marL="0" indent="0" algn="ctr">
              <a:buNone/>
              <a:defRPr sz="2400" b="0" i="0">
                <a:solidFill>
                  <a:srgbClr val="BC945A"/>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287764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Imagen que contiene Patrón de fondo&#10;&#10;Descripción generada automáticamente">
            <a:extLst>
              <a:ext uri="{FF2B5EF4-FFF2-40B4-BE49-F238E27FC236}">
                <a16:creationId xmlns:a16="http://schemas.microsoft.com/office/drawing/2014/main" xmlns="" id="{F5BC15A5-D060-7F4C-3CC2-937BC5CFB5E8}"/>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xmlns="" id="{A5DCD591-614A-7548-8788-7FD7534F105A}"/>
              </a:ext>
            </a:extLst>
          </p:cNvPr>
          <p:cNvSpPr>
            <a:spLocks noGrp="1"/>
          </p:cNvSpPr>
          <p:nvPr>
            <p:ph type="title" hasCustomPrompt="1"/>
          </p:nvPr>
        </p:nvSpPr>
        <p:spPr>
          <a:xfrm>
            <a:off x="5496560" y="996581"/>
            <a:ext cx="5720080" cy="2852737"/>
          </a:xfrm>
          <a:prstGeom prst="rect">
            <a:avLst/>
          </a:prstGeom>
        </p:spPr>
        <p:txBody>
          <a:bodyPr anchor="b">
            <a:noAutofit/>
          </a:bodyPr>
          <a:lstStyle>
            <a:lvl1pP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9" name="Marcador de fecha 3">
            <a:extLst>
              <a:ext uri="{FF2B5EF4-FFF2-40B4-BE49-F238E27FC236}">
                <a16:creationId xmlns:a16="http://schemas.microsoft.com/office/drawing/2014/main" xmlns=""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30/08/2023</a:t>
            </a:fld>
            <a:endParaRPr lang="es-MX"/>
          </a:p>
        </p:txBody>
      </p:sp>
      <p:sp>
        <p:nvSpPr>
          <p:cNvPr id="10" name="Marcador de pie de página 4">
            <a:extLst>
              <a:ext uri="{FF2B5EF4-FFF2-40B4-BE49-F238E27FC236}">
                <a16:creationId xmlns:a16="http://schemas.microsoft.com/office/drawing/2014/main" xmlns="" id="{4666AA57-9D0D-3640-9528-8B3DEDC6C971}"/>
              </a:ext>
            </a:extLst>
          </p:cNvPr>
          <p:cNvSpPr>
            <a:spLocks noGrp="1"/>
          </p:cNvSpPr>
          <p:nvPr>
            <p:ph type="ftr" sz="quarter" idx="11"/>
          </p:nvPr>
        </p:nvSpPr>
        <p:spPr>
          <a:xfrm>
            <a:off x="4038600" y="6356351"/>
            <a:ext cx="4114800" cy="365125"/>
          </a:xfrm>
        </p:spPr>
        <p:txBody>
          <a:bodyPr/>
          <a:lstStyle/>
          <a:p>
            <a:endParaRPr lang="es-MX"/>
          </a:p>
        </p:txBody>
      </p:sp>
      <p:sp>
        <p:nvSpPr>
          <p:cNvPr id="11" name="Marcador de número de diapositiva 5">
            <a:extLst>
              <a:ext uri="{FF2B5EF4-FFF2-40B4-BE49-F238E27FC236}">
                <a16:creationId xmlns:a16="http://schemas.microsoft.com/office/drawing/2014/main" xmlns=""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4038974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descr="Imagen que contiene Patrón de fondo&#10;&#10;Descripción generada automáticamente">
            <a:extLst>
              <a:ext uri="{FF2B5EF4-FFF2-40B4-BE49-F238E27FC236}">
                <a16:creationId xmlns:a16="http://schemas.microsoft.com/office/drawing/2014/main" xmlns="" id="{9496CF3D-CDDA-67F8-AA16-3ADFF2D32635}"/>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3" name="Marcador de fecha 2">
            <a:extLst>
              <a:ext uri="{FF2B5EF4-FFF2-40B4-BE49-F238E27FC236}">
                <a16:creationId xmlns:a16="http://schemas.microsoft.com/office/drawing/2014/main" xmlns="" id="{D4A1ADC4-8F9E-7348-816F-C00C9B82A7D0}"/>
              </a:ext>
            </a:extLst>
          </p:cNvPr>
          <p:cNvSpPr>
            <a:spLocks noGrp="1"/>
          </p:cNvSpPr>
          <p:nvPr>
            <p:ph type="dt" sz="half" idx="10"/>
          </p:nvPr>
        </p:nvSpPr>
        <p:spPr/>
        <p:txBody>
          <a:bodyPr/>
          <a:lstStyle/>
          <a:p>
            <a:fld id="{62B8DF0E-90BF-EC4E-8934-156187A1162F}" type="datetimeFigureOut">
              <a:rPr lang="es-MX" smtClean="0"/>
              <a:t>30/08/2023</a:t>
            </a:fld>
            <a:endParaRPr lang="es-MX"/>
          </a:p>
        </p:txBody>
      </p:sp>
      <p:sp>
        <p:nvSpPr>
          <p:cNvPr id="4" name="Marcador de pie de página 3">
            <a:extLst>
              <a:ext uri="{FF2B5EF4-FFF2-40B4-BE49-F238E27FC236}">
                <a16:creationId xmlns:a16="http://schemas.microsoft.com/office/drawing/2014/main" xmlns="" id="{8CB84907-060D-AF46-94EB-77E9E6992FD3}"/>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xmlns="" id="{BBA9FE25-529C-C643-8C50-F8F91B5ABAA5}"/>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6" name="Título 1">
            <a:extLst>
              <a:ext uri="{FF2B5EF4-FFF2-40B4-BE49-F238E27FC236}">
                <a16:creationId xmlns:a16="http://schemas.microsoft.com/office/drawing/2014/main" xmlns="" id="{4F2DB6AC-9A7C-414E-AFE4-4F5933719B80}"/>
              </a:ext>
            </a:extLst>
          </p:cNvPr>
          <p:cNvSpPr>
            <a:spLocks noGrp="1"/>
          </p:cNvSpPr>
          <p:nvPr>
            <p:ph type="title" hasCustomPrompt="1"/>
          </p:nvPr>
        </p:nvSpPr>
        <p:spPr>
          <a:xfrm>
            <a:off x="381000" y="562928"/>
            <a:ext cx="11424920" cy="1060859"/>
          </a:xfrm>
          <a:prstGeom prst="rect">
            <a:avLst/>
          </a:prstGeom>
          <a:noFill/>
        </p:spPr>
        <p:txBody>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7" name="Marcador de contenido 2">
            <a:extLst>
              <a:ext uri="{FF2B5EF4-FFF2-40B4-BE49-F238E27FC236}">
                <a16:creationId xmlns:a16="http://schemas.microsoft.com/office/drawing/2014/main" xmlns="" id="{2DC9B4D7-BCB7-EC4E-BF24-EDB3A3819008}"/>
              </a:ext>
            </a:extLst>
          </p:cNvPr>
          <p:cNvSpPr>
            <a:spLocks noGrp="1"/>
          </p:cNvSpPr>
          <p:nvPr>
            <p:ph idx="1" hasCustomPrompt="1"/>
          </p:nvPr>
        </p:nvSpPr>
        <p:spPr>
          <a:xfrm>
            <a:off x="381002" y="1865811"/>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8" name="Marcador de contenido 2">
            <a:extLst>
              <a:ext uri="{FF2B5EF4-FFF2-40B4-BE49-F238E27FC236}">
                <a16:creationId xmlns:a16="http://schemas.microsoft.com/office/drawing/2014/main" xmlns="" id="{71A72765-293D-3444-BD4D-E3F78760BD64}"/>
              </a:ext>
            </a:extLst>
          </p:cNvPr>
          <p:cNvSpPr>
            <a:spLocks noGrp="1"/>
          </p:cNvSpPr>
          <p:nvPr>
            <p:ph idx="13" hasCustomPrompt="1"/>
          </p:nvPr>
        </p:nvSpPr>
        <p:spPr>
          <a:xfrm>
            <a:off x="6233160" y="1865811"/>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57844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descr="Patrón de fondo&#10;&#10;Descripción generada automáticamente">
            <a:extLst>
              <a:ext uri="{FF2B5EF4-FFF2-40B4-BE49-F238E27FC236}">
                <a16:creationId xmlns:a16="http://schemas.microsoft.com/office/drawing/2014/main" xmlns="" id="{E4572008-579D-A602-5981-6CFB0A8A5CA0}"/>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xmlns="" id="{29FCE891-2873-1849-A37C-A2CF6D30A712}"/>
              </a:ext>
            </a:extLst>
          </p:cNvPr>
          <p:cNvSpPr>
            <a:spLocks noGrp="1"/>
          </p:cNvSpPr>
          <p:nvPr>
            <p:ph type="title" hasCustomPrompt="1"/>
          </p:nvPr>
        </p:nvSpPr>
        <p:spPr>
          <a:xfrm>
            <a:off x="381000" y="562928"/>
            <a:ext cx="11424920" cy="1325563"/>
          </a:xfrm>
          <a:prstGeom prst="rect">
            <a:avLst/>
          </a:prstGeom>
          <a:noFill/>
        </p:spPr>
        <p:txBody>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xmlns="" id="{2FA68CFE-9BDE-AC4E-8BE5-D2C5E6BBFBD0}"/>
              </a:ext>
            </a:extLst>
          </p:cNvPr>
          <p:cNvSpPr>
            <a:spLocks noGrp="1"/>
          </p:cNvSpPr>
          <p:nvPr>
            <p:ph idx="1" hasCustomPrompt="1"/>
          </p:nvPr>
        </p:nvSpPr>
        <p:spPr>
          <a:xfrm>
            <a:off x="381002" y="2072640"/>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xmlns="" id="{10925D57-13C7-9F4C-8624-F76047773ED5}"/>
              </a:ext>
            </a:extLst>
          </p:cNvPr>
          <p:cNvSpPr>
            <a:spLocks noGrp="1"/>
          </p:cNvSpPr>
          <p:nvPr>
            <p:ph type="dt" sz="half" idx="10"/>
          </p:nvPr>
        </p:nvSpPr>
        <p:spPr/>
        <p:txBody>
          <a:bodyPr/>
          <a:lstStyle/>
          <a:p>
            <a:fld id="{62B8DF0E-90BF-EC4E-8934-156187A1162F}" type="datetimeFigureOut">
              <a:rPr lang="es-MX" smtClean="0"/>
              <a:t>30/08/2023</a:t>
            </a:fld>
            <a:endParaRPr lang="es-MX"/>
          </a:p>
        </p:txBody>
      </p:sp>
      <p:sp>
        <p:nvSpPr>
          <p:cNvPr id="5" name="Marcador de pie de página 4">
            <a:extLst>
              <a:ext uri="{FF2B5EF4-FFF2-40B4-BE49-F238E27FC236}">
                <a16:creationId xmlns:a16="http://schemas.microsoft.com/office/drawing/2014/main" xmlns=""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Marcador de contenido 2">
            <a:extLst>
              <a:ext uri="{FF2B5EF4-FFF2-40B4-BE49-F238E27FC236}">
                <a16:creationId xmlns:a16="http://schemas.microsoft.com/office/drawing/2014/main" xmlns="" id="{34669C8D-E6AE-DD4A-AC37-D27A5118864B}"/>
              </a:ext>
            </a:extLst>
          </p:cNvPr>
          <p:cNvSpPr>
            <a:spLocks noGrp="1"/>
          </p:cNvSpPr>
          <p:nvPr>
            <p:ph idx="13" hasCustomPrompt="1"/>
          </p:nvPr>
        </p:nvSpPr>
        <p:spPr>
          <a:xfrm>
            <a:off x="6233160" y="2072640"/>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2674647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Imagen 8" descr="Interfaz de usuario gráfica, Aplicación&#10;&#10;Descripción generada automáticamente">
            <a:extLst>
              <a:ext uri="{FF2B5EF4-FFF2-40B4-BE49-F238E27FC236}">
                <a16:creationId xmlns:a16="http://schemas.microsoft.com/office/drawing/2014/main" xmlns="" id="{C6808AA3-71D4-F2D7-ACC7-7AB577F2606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xmlns="" id="{29FCE891-2873-1849-A37C-A2CF6D30A712}"/>
              </a:ext>
            </a:extLst>
          </p:cNvPr>
          <p:cNvSpPr>
            <a:spLocks noGrp="1"/>
          </p:cNvSpPr>
          <p:nvPr>
            <p:ph type="title" hasCustomPrompt="1"/>
          </p:nvPr>
        </p:nvSpPr>
        <p:spPr>
          <a:xfrm>
            <a:off x="398780" y="568860"/>
            <a:ext cx="4155440" cy="1325563"/>
          </a:xfrm>
          <a:prstGeom prst="rect">
            <a:avLst/>
          </a:prstGeom>
          <a:noFill/>
        </p:spPr>
        <p:txBody>
          <a:bodyPr>
            <a:normAutofit/>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xmlns="" id="{2FA68CFE-9BDE-AC4E-8BE5-D2C5E6BBFBD0}"/>
              </a:ext>
            </a:extLst>
          </p:cNvPr>
          <p:cNvSpPr>
            <a:spLocks noGrp="1"/>
          </p:cNvSpPr>
          <p:nvPr>
            <p:ph idx="1" hasCustomPrompt="1"/>
          </p:nvPr>
        </p:nvSpPr>
        <p:spPr>
          <a:xfrm>
            <a:off x="5029200" y="1825625"/>
            <a:ext cx="6324600" cy="4351339"/>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xmlns="" id="{10925D57-13C7-9F4C-8624-F76047773ED5}"/>
              </a:ext>
            </a:extLst>
          </p:cNvPr>
          <p:cNvSpPr>
            <a:spLocks noGrp="1"/>
          </p:cNvSpPr>
          <p:nvPr>
            <p:ph type="dt" sz="half" idx="10"/>
          </p:nvPr>
        </p:nvSpPr>
        <p:spPr/>
        <p:txBody>
          <a:bodyPr/>
          <a:lstStyle/>
          <a:p>
            <a:fld id="{62B8DF0E-90BF-EC4E-8934-156187A1162F}" type="datetimeFigureOut">
              <a:rPr lang="es-MX" smtClean="0"/>
              <a:t>30/08/2023</a:t>
            </a:fld>
            <a:endParaRPr lang="es-MX"/>
          </a:p>
        </p:txBody>
      </p:sp>
      <p:sp>
        <p:nvSpPr>
          <p:cNvPr id="5" name="Marcador de pie de página 4">
            <a:extLst>
              <a:ext uri="{FF2B5EF4-FFF2-40B4-BE49-F238E27FC236}">
                <a16:creationId xmlns:a16="http://schemas.microsoft.com/office/drawing/2014/main" xmlns=""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4065365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Imagen 8" descr="Imagen que contiene Patrón de fondo&#10;&#10;Descripción generada automáticamente">
            <a:extLst>
              <a:ext uri="{FF2B5EF4-FFF2-40B4-BE49-F238E27FC236}">
                <a16:creationId xmlns:a16="http://schemas.microsoft.com/office/drawing/2014/main" xmlns="" id="{79C47461-C182-4D22-6A99-E1AF44DB2E1E}"/>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8" name="Imagen 7" descr="Imagen que contiene Texto&#10;&#10;Descripción generada automáticamente">
            <a:extLst>
              <a:ext uri="{FF2B5EF4-FFF2-40B4-BE49-F238E27FC236}">
                <a16:creationId xmlns:a16="http://schemas.microsoft.com/office/drawing/2014/main" xmlns="" id="{27C6BDEA-33F0-CE47-A31F-DAAACC503C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Marcador de contenido 2">
            <a:extLst>
              <a:ext uri="{FF2B5EF4-FFF2-40B4-BE49-F238E27FC236}">
                <a16:creationId xmlns:a16="http://schemas.microsoft.com/office/drawing/2014/main" xmlns="" id="{C2BA57C4-7E93-7040-8A57-4BA7102B5448}"/>
              </a:ext>
            </a:extLst>
          </p:cNvPr>
          <p:cNvSpPr>
            <a:spLocks noGrp="1"/>
          </p:cNvSpPr>
          <p:nvPr>
            <p:ph sz="half" idx="1"/>
          </p:nvPr>
        </p:nvSpPr>
        <p:spPr>
          <a:xfrm>
            <a:off x="369653" y="2164080"/>
            <a:ext cx="400884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4" name="Marcador de contenido 3">
            <a:extLst>
              <a:ext uri="{FF2B5EF4-FFF2-40B4-BE49-F238E27FC236}">
                <a16:creationId xmlns:a16="http://schemas.microsoft.com/office/drawing/2014/main" xmlns="" id="{B58E4C7A-699F-8B48-881A-B5DA4F7729DB}"/>
              </a:ext>
            </a:extLst>
          </p:cNvPr>
          <p:cNvSpPr>
            <a:spLocks noGrp="1"/>
          </p:cNvSpPr>
          <p:nvPr>
            <p:ph sz="half" idx="2"/>
          </p:nvPr>
        </p:nvSpPr>
        <p:spPr>
          <a:xfrm>
            <a:off x="4996544" y="2164080"/>
            <a:ext cx="635725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5" name="Marcador de fecha 4">
            <a:extLst>
              <a:ext uri="{FF2B5EF4-FFF2-40B4-BE49-F238E27FC236}">
                <a16:creationId xmlns:a16="http://schemas.microsoft.com/office/drawing/2014/main" xmlns="" id="{7643D9A1-AF1A-5C49-9963-CA564481E9D2}"/>
              </a:ext>
            </a:extLst>
          </p:cNvPr>
          <p:cNvSpPr>
            <a:spLocks noGrp="1"/>
          </p:cNvSpPr>
          <p:nvPr>
            <p:ph type="dt" sz="half" idx="10"/>
          </p:nvPr>
        </p:nvSpPr>
        <p:spPr/>
        <p:txBody>
          <a:bodyPr/>
          <a:lstStyle>
            <a:lvl1pPr>
              <a:defRPr b="0" i="0">
                <a:latin typeface="Montserrat" pitchFamily="2" charset="77"/>
              </a:defRPr>
            </a:lvl1pPr>
          </a:lstStyle>
          <a:p>
            <a:fld id="{62B8DF0E-90BF-EC4E-8934-156187A1162F}" type="datetimeFigureOut">
              <a:rPr lang="es-MX" smtClean="0"/>
              <a:pPr/>
              <a:t>30/08/2023</a:t>
            </a:fld>
            <a:endParaRPr lang="es-MX"/>
          </a:p>
        </p:txBody>
      </p:sp>
      <p:sp>
        <p:nvSpPr>
          <p:cNvPr id="6" name="Marcador de pie de página 5">
            <a:extLst>
              <a:ext uri="{FF2B5EF4-FFF2-40B4-BE49-F238E27FC236}">
                <a16:creationId xmlns:a16="http://schemas.microsoft.com/office/drawing/2014/main" xmlns="" id="{189B1503-FEA8-AE42-A3F9-8B406AE3D36C}"/>
              </a:ext>
            </a:extLst>
          </p:cNvPr>
          <p:cNvSpPr>
            <a:spLocks noGrp="1"/>
          </p:cNvSpPr>
          <p:nvPr>
            <p:ph type="ftr" sz="quarter" idx="11"/>
          </p:nvPr>
        </p:nvSpPr>
        <p:spPr/>
        <p:txBody>
          <a:bodyPr/>
          <a:lstStyle>
            <a:lvl1pPr>
              <a:defRPr b="0" i="0">
                <a:latin typeface="Montserrat" pitchFamily="2" charset="77"/>
              </a:defRPr>
            </a:lvl1pPr>
          </a:lstStyle>
          <a:p>
            <a:endParaRPr lang="es-MX"/>
          </a:p>
        </p:txBody>
      </p:sp>
      <p:sp>
        <p:nvSpPr>
          <p:cNvPr id="7" name="Marcador de número de diapositiva 6">
            <a:extLst>
              <a:ext uri="{FF2B5EF4-FFF2-40B4-BE49-F238E27FC236}">
                <a16:creationId xmlns:a16="http://schemas.microsoft.com/office/drawing/2014/main" xmlns="" id="{B091CCD4-9468-2640-A697-0BC433441331}"/>
              </a:ext>
            </a:extLst>
          </p:cNvPr>
          <p:cNvSpPr>
            <a:spLocks noGrp="1"/>
          </p:cNvSpPr>
          <p:nvPr>
            <p:ph type="sldNum" sz="quarter" idx="12"/>
          </p:nvPr>
        </p:nvSpPr>
        <p:spPr/>
        <p:txBody>
          <a:bodyPr/>
          <a:lstStyle>
            <a:lvl1pPr>
              <a:defRPr b="0" i="0">
                <a:latin typeface="Montserrat" pitchFamily="2" charset="77"/>
              </a:defRPr>
            </a:lvl1pPr>
          </a:lstStyle>
          <a:p>
            <a:fld id="{C119739B-ACC7-1A4E-906B-A9546BA1AB75}" type="slidenum">
              <a:rPr lang="es-MX" smtClean="0"/>
              <a:pPr/>
              <a:t>‹Nº›</a:t>
            </a:fld>
            <a:endParaRPr lang="es-MX"/>
          </a:p>
        </p:txBody>
      </p:sp>
      <p:sp>
        <p:nvSpPr>
          <p:cNvPr id="12" name="Título 1">
            <a:extLst>
              <a:ext uri="{FF2B5EF4-FFF2-40B4-BE49-F238E27FC236}">
                <a16:creationId xmlns:a16="http://schemas.microsoft.com/office/drawing/2014/main" xmlns="" id="{29FCE891-2873-1849-A37C-A2CF6D30A712}"/>
              </a:ext>
            </a:extLst>
          </p:cNvPr>
          <p:cNvSpPr txBox="1">
            <a:spLocks/>
          </p:cNvSpPr>
          <p:nvPr userDrawn="1"/>
        </p:nvSpPr>
        <p:spPr>
          <a:xfrm>
            <a:off x="838200" y="1669777"/>
            <a:ext cx="10515600"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b="0" i="0" kern="1200">
                <a:solidFill>
                  <a:srgbClr val="A42145"/>
                </a:solidFill>
                <a:latin typeface="Montserrat SemiBold" panose="00000700000000000000" pitchFamily="2" charset="0"/>
                <a:ea typeface="+mj-ea"/>
                <a:cs typeface="+mj-cs"/>
              </a:defRPr>
            </a:lvl1pPr>
          </a:lstStyle>
          <a:p>
            <a:endParaRPr lang="es-MX" sz="4400" dirty="0"/>
          </a:p>
        </p:txBody>
      </p:sp>
      <p:sp>
        <p:nvSpPr>
          <p:cNvPr id="16" name="Text Placeholder 15"/>
          <p:cNvSpPr>
            <a:spLocks noGrp="1"/>
          </p:cNvSpPr>
          <p:nvPr>
            <p:ph type="body" sz="quarter" idx="13" hasCustomPrompt="1"/>
          </p:nvPr>
        </p:nvSpPr>
        <p:spPr>
          <a:xfrm>
            <a:off x="370114" y="366714"/>
            <a:ext cx="4008847" cy="1303337"/>
          </a:xfrm>
          <a:prstGeom prst="rect">
            <a:avLst/>
          </a:prstGeom>
        </p:spPr>
        <p:txBody>
          <a:bodyPr>
            <a:normAutofit/>
          </a:bodyPr>
          <a:lstStyle>
            <a:lvl1pPr marL="0" indent="0">
              <a:buNone/>
              <a:defRPr sz="3200">
                <a:solidFill>
                  <a:srgbClr val="6E152E"/>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2783656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Interfaz de usuario gráfica, Texto, Aplicación&#10;&#10;Descripción generada automáticamente">
            <a:extLst>
              <a:ext uri="{FF2B5EF4-FFF2-40B4-BE49-F238E27FC236}">
                <a16:creationId xmlns:a16="http://schemas.microsoft.com/office/drawing/2014/main" xmlns="" id="{FF97940D-CFAF-D93B-420E-4014C2E42080}"/>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5" name="Marcador de fecha 4">
            <a:extLst>
              <a:ext uri="{FF2B5EF4-FFF2-40B4-BE49-F238E27FC236}">
                <a16:creationId xmlns:a16="http://schemas.microsoft.com/office/drawing/2014/main" xmlns="" id="{2E5D9DB7-F1B2-3941-8B03-1576108DD803}"/>
              </a:ext>
            </a:extLst>
          </p:cNvPr>
          <p:cNvSpPr>
            <a:spLocks noGrp="1"/>
          </p:cNvSpPr>
          <p:nvPr>
            <p:ph type="dt" sz="half" idx="10"/>
          </p:nvPr>
        </p:nvSpPr>
        <p:spPr/>
        <p:txBody>
          <a:bodyPr/>
          <a:lstStyle/>
          <a:p>
            <a:fld id="{62B8DF0E-90BF-EC4E-8934-156187A1162F}" type="datetimeFigureOut">
              <a:rPr lang="es-MX" smtClean="0"/>
              <a:t>30/08/2023</a:t>
            </a:fld>
            <a:endParaRPr lang="es-MX"/>
          </a:p>
        </p:txBody>
      </p:sp>
      <p:sp>
        <p:nvSpPr>
          <p:cNvPr id="6" name="Marcador de pie de página 5">
            <a:extLst>
              <a:ext uri="{FF2B5EF4-FFF2-40B4-BE49-F238E27FC236}">
                <a16:creationId xmlns:a16="http://schemas.microsoft.com/office/drawing/2014/main" xmlns=""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xmlns=""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a:extLst>
              <a:ext uri="{FF2B5EF4-FFF2-40B4-BE49-F238E27FC236}">
                <a16:creationId xmlns:a16="http://schemas.microsoft.com/office/drawing/2014/main" xmlns="" id="{6102310E-A4CF-E948-B792-8AFA51838E3D}"/>
              </a:ext>
            </a:extLst>
          </p:cNvPr>
          <p:cNvSpPr>
            <a:spLocks noGrp="1"/>
          </p:cNvSpPr>
          <p:nvPr>
            <p:ph type="body" sz="quarter" idx="13" hasCustomPrompt="1"/>
          </p:nvPr>
        </p:nvSpPr>
        <p:spPr>
          <a:xfrm>
            <a:off x="1088397" y="3152832"/>
            <a:ext cx="10126721" cy="561931"/>
          </a:xfrm>
          <a:prstGeom prst="rect">
            <a:avLst/>
          </a:prstGeom>
        </p:spPr>
        <p:txBody>
          <a:bodyPr>
            <a:normAutofit/>
          </a:bodyPr>
          <a:lstStyle>
            <a:lvl1pPr marL="0" indent="0" algn="ctr">
              <a:buNone/>
              <a:defRPr sz="4000">
                <a:solidFill>
                  <a:srgbClr val="6E152E"/>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105193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Interfaz de usuario gráfica&#10;&#10;Descripción generada automáticamente">
            <a:extLst>
              <a:ext uri="{FF2B5EF4-FFF2-40B4-BE49-F238E27FC236}">
                <a16:creationId xmlns:a16="http://schemas.microsoft.com/office/drawing/2014/main" xmlns="" id="{DAF003B4-C7D2-2821-20C5-DFF99562FB4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5" name="Marcador de fecha 4">
            <a:extLst>
              <a:ext uri="{FF2B5EF4-FFF2-40B4-BE49-F238E27FC236}">
                <a16:creationId xmlns:a16="http://schemas.microsoft.com/office/drawing/2014/main" xmlns="" id="{2E5D9DB7-F1B2-3941-8B03-1576108DD803}"/>
              </a:ext>
            </a:extLst>
          </p:cNvPr>
          <p:cNvSpPr>
            <a:spLocks noGrp="1"/>
          </p:cNvSpPr>
          <p:nvPr>
            <p:ph type="dt" sz="half" idx="10"/>
          </p:nvPr>
        </p:nvSpPr>
        <p:spPr/>
        <p:txBody>
          <a:bodyPr/>
          <a:lstStyle/>
          <a:p>
            <a:fld id="{62B8DF0E-90BF-EC4E-8934-156187A1162F}" type="datetimeFigureOut">
              <a:rPr lang="es-MX" smtClean="0"/>
              <a:t>30/08/2023</a:t>
            </a:fld>
            <a:endParaRPr lang="es-MX"/>
          </a:p>
        </p:txBody>
      </p:sp>
      <p:sp>
        <p:nvSpPr>
          <p:cNvPr id="6" name="Marcador de pie de página 5">
            <a:extLst>
              <a:ext uri="{FF2B5EF4-FFF2-40B4-BE49-F238E27FC236}">
                <a16:creationId xmlns:a16="http://schemas.microsoft.com/office/drawing/2014/main" xmlns=""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xmlns=""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a:extLst>
              <a:ext uri="{FF2B5EF4-FFF2-40B4-BE49-F238E27FC236}">
                <a16:creationId xmlns:a16="http://schemas.microsoft.com/office/drawing/2014/main" xmlns="" id="{6102310E-A4CF-E948-B792-8AFA51838E3D}"/>
              </a:ext>
            </a:extLst>
          </p:cNvPr>
          <p:cNvSpPr>
            <a:spLocks noGrp="1"/>
          </p:cNvSpPr>
          <p:nvPr>
            <p:ph type="body" sz="quarter" idx="13" hasCustomPrompt="1"/>
          </p:nvPr>
        </p:nvSpPr>
        <p:spPr>
          <a:xfrm>
            <a:off x="1088397" y="3143206"/>
            <a:ext cx="10126721" cy="561931"/>
          </a:xfrm>
          <a:prstGeom prst="rect">
            <a:avLst/>
          </a:prstGeom>
        </p:spPr>
        <p:txBody>
          <a:bodyPr>
            <a:normAutofit/>
          </a:bodyPr>
          <a:lstStyle>
            <a:lvl1pPr marL="0" indent="0" algn="ctr">
              <a:buNone/>
              <a:defRPr sz="4000">
                <a:solidFill>
                  <a:srgbClr val="DEC9A2"/>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033497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xmlns="" id="{1A6CB96C-1C06-3B44-8615-D726F4477E8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8DF0E-90BF-EC4E-8934-156187A1162F}" type="datetimeFigureOut">
              <a:rPr lang="es-MX" smtClean="0"/>
              <a:t>30/08/2023</a:t>
            </a:fld>
            <a:endParaRPr lang="es-MX"/>
          </a:p>
        </p:txBody>
      </p:sp>
      <p:sp>
        <p:nvSpPr>
          <p:cNvPr id="5" name="Marcador de pie de página 4">
            <a:extLst>
              <a:ext uri="{FF2B5EF4-FFF2-40B4-BE49-F238E27FC236}">
                <a16:creationId xmlns:a16="http://schemas.microsoft.com/office/drawing/2014/main" xmlns="" id="{113D1A4B-ADA7-7043-82FA-F7032EB1772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xmlns="" id="{6802CF53-648D-B74F-A473-B4CC8BB23A5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9739B-ACC7-1A4E-906B-A9546BA1AB75}" type="slidenum">
              <a:rPr lang="es-MX" smtClean="0"/>
              <a:t>‹Nº›</a:t>
            </a:fld>
            <a:endParaRPr lang="es-MX"/>
          </a:p>
        </p:txBody>
      </p:sp>
    </p:spTree>
    <p:extLst>
      <p:ext uri="{BB962C8B-B14F-4D97-AF65-F5344CB8AC3E}">
        <p14:creationId xmlns:p14="http://schemas.microsoft.com/office/powerpoint/2010/main" val="1828472170"/>
      </p:ext>
    </p:extLst>
  </p:cSld>
  <p:clrMap bg1="lt1" tx1="dk1" bg2="lt2" tx2="dk2" accent1="accent1" accent2="accent2" accent3="accent3" accent4="accent4" accent5="accent5" accent6="accent6" hlink="hlink" folHlink="folHlink"/>
  <p:sldLayoutIdLst>
    <p:sldLayoutId id="2147483669" r:id="rId1"/>
    <p:sldLayoutId id="2147483660" r:id="rId2"/>
    <p:sldLayoutId id="2147483664" r:id="rId3"/>
    <p:sldLayoutId id="2147483672" r:id="rId4"/>
    <p:sldLayoutId id="2147483650" r:id="rId5"/>
    <p:sldLayoutId id="2147483666" r:id="rId6"/>
    <p:sldLayoutId id="2147483652" r:id="rId7"/>
    <p:sldLayoutId id="2147483656" r:id="rId8"/>
    <p:sldLayoutId id="2147483673" r:id="rId9"/>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5.png"/><Relationship Id="rId7" Type="http://schemas.openxmlformats.org/officeDocument/2006/relationships/diagramQuickStyle" Target="../diagrams/quickStyle3.xml"/><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6.png"/><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4.xml"/><Relationship Id="rId7" Type="http://schemas.microsoft.com/office/2017/06/relationships/model3d" Target="../media/model3d1.glb"/><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5.emf"/><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4.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diagramLayout" Target="../diagrams/layout15.xml"/><Relationship Id="rId7" Type="http://schemas.openxmlformats.org/officeDocument/2006/relationships/image" Target="../media/image57.png"/><Relationship Id="rId2" Type="http://schemas.openxmlformats.org/officeDocument/2006/relationships/diagramData" Target="../diagrams/data15.xml"/><Relationship Id="rId1" Type="http://schemas.openxmlformats.org/officeDocument/2006/relationships/slideLayout" Target="../slideLayouts/slideLayout4.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4.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diagramLayout" Target="../diagrams/layout17.xml"/><Relationship Id="rId7" Type="http://schemas.openxmlformats.org/officeDocument/2006/relationships/image" Target="../media/image58.png"/><Relationship Id="rId2" Type="http://schemas.openxmlformats.org/officeDocument/2006/relationships/diagramData" Target="../diagrams/data17.xml"/><Relationship Id="rId1" Type="http://schemas.openxmlformats.org/officeDocument/2006/relationships/slideLayout" Target="../slideLayouts/slideLayout4.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diagramLayout" Target="../diagrams/layout18.xml"/><Relationship Id="rId7" Type="http://schemas.openxmlformats.org/officeDocument/2006/relationships/image" Target="../media/image59.png"/><Relationship Id="rId2" Type="http://schemas.openxmlformats.org/officeDocument/2006/relationships/diagramData" Target="../diagrams/data18.xml"/><Relationship Id="rId1" Type="http://schemas.openxmlformats.org/officeDocument/2006/relationships/slideLayout" Target="../slideLayouts/slideLayout4.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microsoft.com/office/2017/06/relationships/model3d" Target="../media/model3d2.glb"/><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FTVD%20AGN.pdf" TargetMode="External"/><Relationship Id="rId5" Type="http://schemas.openxmlformats.org/officeDocument/2006/relationships/image" Target="../media/image60.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4.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4.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4.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g"/><Relationship Id="rId7" Type="http://schemas.openxmlformats.org/officeDocument/2006/relationships/image" Target="../media/image72.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4.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27.xml"/><Relationship Id="rId7" Type="http://schemas.microsoft.com/office/2007/relationships/diagramDrawing" Target="../diagrams/drawing27.xml"/><Relationship Id="rId12" Type="http://schemas.microsoft.com/office/2007/relationships/hdphoto" Target="../media/hdphoto7.wdp"/><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27.xml"/><Relationship Id="rId11" Type="http://schemas.openxmlformats.org/officeDocument/2006/relationships/image" Target="../media/image76.png"/><Relationship Id="rId5" Type="http://schemas.openxmlformats.org/officeDocument/2006/relationships/diagramQuickStyle" Target="../diagrams/quickStyle27.xml"/><Relationship Id="rId10" Type="http://schemas.openxmlformats.org/officeDocument/2006/relationships/image" Target="../media/image75.png"/><Relationship Id="rId4" Type="http://schemas.openxmlformats.org/officeDocument/2006/relationships/diagramLayout" Target="../diagrams/layout27.xml"/><Relationship Id="rId9" Type="http://schemas.openxmlformats.org/officeDocument/2006/relationships/image" Target="../media/image7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4.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71.xml.rels><?xml version="1.0" encoding="UTF-8" standalone="yes"?>
<Relationships xmlns="http://schemas.openxmlformats.org/package/2006/relationships"><Relationship Id="rId3" Type="http://schemas.openxmlformats.org/officeDocument/2006/relationships/hyperlink" Target="mailto:capacitacionarchivistica@agn.gob.mx"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293839E-42C7-C646-B6FF-4197C8741DFB}"/>
              </a:ext>
            </a:extLst>
          </p:cNvPr>
          <p:cNvSpPr>
            <a:spLocks noGrp="1"/>
          </p:cNvSpPr>
          <p:nvPr>
            <p:ph type="title"/>
          </p:nvPr>
        </p:nvSpPr>
        <p:spPr>
          <a:xfrm>
            <a:off x="437723" y="1071813"/>
            <a:ext cx="11465560" cy="2334519"/>
          </a:xfrm>
        </p:spPr>
        <p:txBody>
          <a:bodyPr/>
          <a:lstStyle/>
          <a:p>
            <a:r>
              <a:rPr lang="es-MX" sz="5400" b="1" spc="-5" dirty="0">
                <a:cs typeface="Calibri"/>
              </a:rPr>
              <a:t>GESTIÓN DOCUMENTAL Y ADMINISTRACIÓN DE ARCHIVOS</a:t>
            </a:r>
            <a:r>
              <a:rPr lang="es-MX" sz="5400" dirty="0">
                <a:cs typeface="Calibri"/>
              </a:rPr>
              <a:t/>
            </a:r>
            <a:br>
              <a:rPr lang="es-MX" sz="5400" dirty="0">
                <a:cs typeface="Calibri"/>
              </a:rPr>
            </a:br>
            <a:r>
              <a:rPr lang="es-MX" sz="5400" dirty="0"/>
              <a:t> </a:t>
            </a:r>
          </a:p>
        </p:txBody>
      </p:sp>
      <p:pic>
        <p:nvPicPr>
          <p:cNvPr id="13" name="Imagen 12">
            <a:extLst>
              <a:ext uri="{FF2B5EF4-FFF2-40B4-BE49-F238E27FC236}">
                <a16:creationId xmlns:a16="http://schemas.microsoft.com/office/drawing/2014/main" xmlns="" id="{6D71E830-483B-0E4D-858C-7DCA12633C21}"/>
              </a:ext>
            </a:extLst>
          </p:cNvPr>
          <p:cNvPicPr>
            <a:picLocks noChangeAspect="1"/>
          </p:cNvPicPr>
          <p:nvPr/>
        </p:nvPicPr>
        <p:blipFill>
          <a:blip r:embed="rId3"/>
          <a:stretch>
            <a:fillRect/>
          </a:stretch>
        </p:blipFill>
        <p:spPr>
          <a:xfrm>
            <a:off x="5009261" y="4966255"/>
            <a:ext cx="0" cy="0"/>
          </a:xfrm>
          <a:prstGeom prst="rect">
            <a:avLst/>
          </a:prstGeom>
        </p:spPr>
      </p:pic>
      <p:sp>
        <p:nvSpPr>
          <p:cNvPr id="3" name="Título 1">
            <a:extLst>
              <a:ext uri="{FF2B5EF4-FFF2-40B4-BE49-F238E27FC236}">
                <a16:creationId xmlns:a16="http://schemas.microsoft.com/office/drawing/2014/main" xmlns="" id="{2CE0220F-CC20-869E-F9F0-FDC1CCEB7E25}"/>
              </a:ext>
            </a:extLst>
          </p:cNvPr>
          <p:cNvSpPr txBox="1">
            <a:spLocks/>
          </p:cNvSpPr>
          <p:nvPr/>
        </p:nvSpPr>
        <p:spPr>
          <a:xfrm>
            <a:off x="525272" y="4142344"/>
            <a:ext cx="11465560" cy="882982"/>
          </a:xfrm>
          <a:prstGeom prst="rect">
            <a:avLst/>
          </a:prstGeom>
          <a:noFill/>
        </p:spPr>
        <p:txBody>
          <a:bodyPr/>
          <a:lstStyle>
            <a:lvl1pPr algn="ctr" defTabSz="914377" rtl="0" eaLnBrk="1" latinLnBrk="0" hangingPunct="1">
              <a:lnSpc>
                <a:spcPct val="90000"/>
              </a:lnSpc>
              <a:spcBef>
                <a:spcPct val="0"/>
              </a:spcBef>
              <a:buNone/>
              <a:defRPr sz="4400" b="0" i="0" kern="1200">
                <a:solidFill>
                  <a:srgbClr val="DEC9A2"/>
                </a:solidFill>
                <a:latin typeface="Montserrat SemiBold" panose="00000700000000000000" pitchFamily="2" charset="0"/>
                <a:ea typeface="+mj-ea"/>
                <a:cs typeface="+mj-cs"/>
              </a:defRPr>
            </a:lvl1pPr>
          </a:lstStyle>
          <a:p>
            <a:pPr algn="r"/>
            <a:r>
              <a:rPr lang="es-MX" sz="3200" b="1" spc="-5" dirty="0">
                <a:cs typeface="Calibri"/>
              </a:rPr>
              <a:t>Impartido por:</a:t>
            </a:r>
          </a:p>
          <a:p>
            <a:pPr algn="r"/>
            <a:r>
              <a:rPr lang="es-MX" sz="3200" b="1" spc="-5" dirty="0">
                <a:cs typeface="Calibri"/>
              </a:rPr>
              <a:t>Mtro. Roberto Bejar Cruz</a:t>
            </a:r>
            <a:r>
              <a:rPr lang="es-MX" sz="3200" dirty="0">
                <a:cs typeface="Calibri"/>
              </a:rPr>
              <a:t/>
            </a:r>
            <a:br>
              <a:rPr lang="es-MX" sz="3200" dirty="0">
                <a:cs typeface="Calibri"/>
              </a:rPr>
            </a:br>
            <a:r>
              <a:rPr lang="es-MX" sz="3200" dirty="0"/>
              <a:t> </a:t>
            </a:r>
          </a:p>
        </p:txBody>
      </p:sp>
    </p:spTree>
    <p:extLst>
      <p:ext uri="{BB962C8B-B14F-4D97-AF65-F5344CB8AC3E}">
        <p14:creationId xmlns:p14="http://schemas.microsoft.com/office/powerpoint/2010/main" val="7453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921BF7D-05BC-4603-A1E2-FF6AB279C633}"/>
              </a:ext>
            </a:extLst>
          </p:cNvPr>
          <p:cNvSpPr>
            <a:spLocks noGrp="1"/>
          </p:cNvSpPr>
          <p:nvPr>
            <p:ph type="title"/>
          </p:nvPr>
        </p:nvSpPr>
        <p:spPr>
          <a:xfrm>
            <a:off x="4369233" y="900175"/>
            <a:ext cx="2829236" cy="576068"/>
          </a:xfrm>
        </p:spPr>
        <p:txBody>
          <a:bodyPr/>
          <a:lstStyle/>
          <a:p>
            <a:r>
              <a:rPr lang="es-MX" sz="3600" dirty="0"/>
              <a:t>Estructura</a:t>
            </a:r>
          </a:p>
        </p:txBody>
      </p:sp>
      <p:sp>
        <p:nvSpPr>
          <p:cNvPr id="10" name="Marcador de contenido 2">
            <a:extLst>
              <a:ext uri="{FF2B5EF4-FFF2-40B4-BE49-F238E27FC236}">
                <a16:creationId xmlns:a16="http://schemas.microsoft.com/office/drawing/2014/main" xmlns="" id="{7F1CEA64-F924-4341-80C6-FF9F7B614B41}"/>
              </a:ext>
            </a:extLst>
          </p:cNvPr>
          <p:cNvSpPr txBox="1">
            <a:spLocks/>
          </p:cNvSpPr>
          <p:nvPr/>
        </p:nvSpPr>
        <p:spPr>
          <a:xfrm>
            <a:off x="170125" y="6499333"/>
            <a:ext cx="9849364" cy="25166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Instructivo para elaborar el Cuadro general de clasificación archivística. (16 de abril de 2012).   </a:t>
            </a:r>
          </a:p>
        </p:txBody>
      </p:sp>
      <p:pic>
        <p:nvPicPr>
          <p:cNvPr id="13" name="Imagen 12">
            <a:extLst>
              <a:ext uri="{FF2B5EF4-FFF2-40B4-BE49-F238E27FC236}">
                <a16:creationId xmlns:a16="http://schemas.microsoft.com/office/drawing/2014/main" xmlns="" id="{B0159102-A9A6-4199-8121-2064F91FF2D1}"/>
              </a:ext>
            </a:extLst>
          </p:cNvPr>
          <p:cNvPicPr>
            <a:picLocks noChangeAspect="1"/>
          </p:cNvPicPr>
          <p:nvPr/>
        </p:nvPicPr>
        <p:blipFill>
          <a:blip r:embed="rId2"/>
          <a:stretch>
            <a:fillRect/>
          </a:stretch>
        </p:blipFill>
        <p:spPr>
          <a:xfrm>
            <a:off x="7306791" y="2119890"/>
            <a:ext cx="1367698" cy="739902"/>
          </a:xfrm>
          <a:prstGeom prst="rect">
            <a:avLst/>
          </a:prstGeom>
        </p:spPr>
      </p:pic>
      <p:pic>
        <p:nvPicPr>
          <p:cNvPr id="12" name="Imagen 11">
            <a:extLst>
              <a:ext uri="{FF2B5EF4-FFF2-40B4-BE49-F238E27FC236}">
                <a16:creationId xmlns:a16="http://schemas.microsoft.com/office/drawing/2014/main" xmlns="" id="{51CFB886-C5B4-4F6E-A88A-75F6D5E68313}"/>
              </a:ext>
            </a:extLst>
          </p:cNvPr>
          <p:cNvPicPr>
            <a:picLocks noChangeAspect="1"/>
          </p:cNvPicPr>
          <p:nvPr/>
        </p:nvPicPr>
        <p:blipFill>
          <a:blip r:embed="rId3"/>
          <a:stretch>
            <a:fillRect/>
          </a:stretch>
        </p:blipFill>
        <p:spPr>
          <a:xfrm>
            <a:off x="7306791" y="3276696"/>
            <a:ext cx="1367698" cy="810488"/>
          </a:xfrm>
          <a:prstGeom prst="rect">
            <a:avLst/>
          </a:prstGeom>
        </p:spPr>
      </p:pic>
      <p:pic>
        <p:nvPicPr>
          <p:cNvPr id="5" name="Imagen 4">
            <a:extLst>
              <a:ext uri="{FF2B5EF4-FFF2-40B4-BE49-F238E27FC236}">
                <a16:creationId xmlns:a16="http://schemas.microsoft.com/office/drawing/2014/main" xmlns="" id="{560A21EA-2B03-476E-B21E-65E582780975}"/>
              </a:ext>
            </a:extLst>
          </p:cNvPr>
          <p:cNvPicPr>
            <a:picLocks noChangeAspect="1"/>
          </p:cNvPicPr>
          <p:nvPr/>
        </p:nvPicPr>
        <p:blipFill>
          <a:blip r:embed="rId4"/>
          <a:stretch>
            <a:fillRect/>
          </a:stretch>
        </p:blipFill>
        <p:spPr>
          <a:xfrm>
            <a:off x="7306792" y="4504088"/>
            <a:ext cx="1367698" cy="882165"/>
          </a:xfrm>
          <a:prstGeom prst="rect">
            <a:avLst/>
          </a:prstGeom>
        </p:spPr>
      </p:pic>
      <p:graphicFrame>
        <p:nvGraphicFramePr>
          <p:cNvPr id="3" name="Diagrama 2">
            <a:extLst>
              <a:ext uri="{FF2B5EF4-FFF2-40B4-BE49-F238E27FC236}">
                <a16:creationId xmlns:a16="http://schemas.microsoft.com/office/drawing/2014/main" xmlns="" id="{28BDDDC6-391F-41FB-94D1-3B7FEF5BD226}"/>
              </a:ext>
            </a:extLst>
          </p:cNvPr>
          <p:cNvGraphicFramePr/>
          <p:nvPr/>
        </p:nvGraphicFramePr>
        <p:xfrm>
          <a:off x="1908361" y="2032783"/>
          <a:ext cx="5513744" cy="32979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89577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Rectángulo redondeado"/>
          <p:cNvSpPr/>
          <p:nvPr/>
        </p:nvSpPr>
        <p:spPr>
          <a:xfrm>
            <a:off x="553437" y="2186546"/>
            <a:ext cx="2106997" cy="1086062"/>
          </a:xfrm>
          <a:prstGeom prst="roundRect">
            <a:avLst>
              <a:gd name="adj" fmla="val 10000"/>
            </a:avLst>
          </a:prstGeom>
          <a:gradFill>
            <a:gsLst>
              <a:gs pos="0">
                <a:srgbClr val="5E437E"/>
              </a:gs>
              <a:gs pos="80000">
                <a:srgbClr val="7B58A6"/>
              </a:gs>
              <a:gs pos="100000">
                <a:srgbClr val="7B57A8"/>
              </a:gs>
            </a:gsLst>
            <a:lin ang="16200000"/>
          </a:gradFill>
          <a:ln w="12700">
            <a:miter lim="400000"/>
          </a:ln>
          <a:effectLst>
            <a:outerShdw blurRad="38100" dist="23000" dir="5400000" rotWithShape="0">
              <a:srgbClr val="000000">
                <a:alpha val="35000"/>
              </a:srgbClr>
            </a:outerShdw>
          </a:effectLst>
        </p:spPr>
        <p:txBody>
          <a:bodyPr lIns="45719" rIns="45719" anchor="ctr"/>
          <a:lstStyle/>
          <a:p>
            <a:pPr algn="ctr" defTabSz="533400">
              <a:lnSpc>
                <a:spcPct val="90000"/>
              </a:lnSpc>
              <a:spcBef>
                <a:spcPts val="1300"/>
              </a:spcBef>
              <a:defRPr sz="1100">
                <a:solidFill>
                  <a:srgbClr val="FFFFFF"/>
                </a:solidFill>
                <a:latin typeface="Palatino Linotype"/>
                <a:ea typeface="Palatino Linotype"/>
                <a:cs typeface="Palatino Linotype"/>
                <a:sym typeface="Palatino Linotype"/>
              </a:defRPr>
            </a:pPr>
            <a:endParaRPr sz="3200" dirty="0"/>
          </a:p>
        </p:txBody>
      </p:sp>
      <p:sp>
        <p:nvSpPr>
          <p:cNvPr id="405" name="I. IDENTIFICACIÓN…"/>
          <p:cNvSpPr txBox="1"/>
          <p:nvPr/>
        </p:nvSpPr>
        <p:spPr>
          <a:xfrm>
            <a:off x="553437" y="2420077"/>
            <a:ext cx="2106997" cy="559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p>
            <a:pPr algn="ctr" defTabSz="533400">
              <a:lnSpc>
                <a:spcPct val="90000"/>
              </a:lnSpc>
              <a:spcBef>
                <a:spcPts val="500"/>
              </a:spcBef>
              <a:defRPr sz="1000" b="1">
                <a:solidFill>
                  <a:srgbClr val="FFFFFF"/>
                </a:solidFill>
                <a:latin typeface="Circular Std Book"/>
                <a:ea typeface="Circular Std Book"/>
                <a:cs typeface="Circular Std Book"/>
                <a:sym typeface="Circular Std Book"/>
              </a:defRPr>
            </a:pPr>
            <a:r>
              <a:rPr sz="1000" dirty="0"/>
              <a:t>I. </a:t>
            </a:r>
            <a:r>
              <a:rPr sz="2000" dirty="0"/>
              <a:t>IDENTIFICACIÓN</a:t>
            </a:r>
          </a:p>
          <a:p>
            <a:pPr algn="ctr" defTabSz="533400">
              <a:lnSpc>
                <a:spcPct val="90000"/>
              </a:lnSpc>
              <a:spcBef>
                <a:spcPts val="400"/>
              </a:spcBef>
              <a:defRPr sz="1000">
                <a:solidFill>
                  <a:srgbClr val="FFFFFF"/>
                </a:solidFill>
                <a:latin typeface="Circular Std Book"/>
                <a:ea typeface="Circular Std Book"/>
                <a:cs typeface="Circular Std Book"/>
                <a:sym typeface="Circular Std Book"/>
              </a:defRPr>
            </a:pPr>
            <a:r>
              <a:rPr sz="1000" dirty="0"/>
              <a:t>(</a:t>
            </a:r>
            <a:r>
              <a:rPr sz="1000" dirty="0" err="1"/>
              <a:t>atribuciones</a:t>
            </a:r>
            <a:r>
              <a:rPr sz="1000" dirty="0"/>
              <a:t> y </a:t>
            </a:r>
            <a:r>
              <a:rPr sz="1000" dirty="0" err="1"/>
              <a:t>funciones</a:t>
            </a:r>
            <a:r>
              <a:rPr sz="1000" dirty="0"/>
              <a:t>)</a:t>
            </a:r>
          </a:p>
        </p:txBody>
      </p:sp>
      <p:sp>
        <p:nvSpPr>
          <p:cNvPr id="406" name="Flecha"/>
          <p:cNvSpPr/>
          <p:nvPr/>
        </p:nvSpPr>
        <p:spPr>
          <a:xfrm>
            <a:off x="2778697" y="2474582"/>
            <a:ext cx="446684" cy="448468"/>
          </a:xfrm>
          <a:prstGeom prst="rightArrow">
            <a:avLst>
              <a:gd name="adj1" fmla="val 60000"/>
              <a:gd name="adj2" fmla="val 50000"/>
            </a:avLst>
          </a:prstGeom>
          <a:gradFill>
            <a:gsLst>
              <a:gs pos="0">
                <a:srgbClr val="5E437E"/>
              </a:gs>
              <a:gs pos="80000">
                <a:srgbClr val="7B58A6"/>
              </a:gs>
              <a:gs pos="100000">
                <a:srgbClr val="7B57A8"/>
              </a:gs>
            </a:gsLst>
            <a:lin ang="16200000"/>
          </a:gradFill>
          <a:ln w="12700">
            <a:miter lim="400000"/>
          </a:ln>
          <a:effectLst>
            <a:outerShdw blurRad="38100" dist="23000" dir="5400000" rotWithShape="0">
              <a:srgbClr val="000000">
                <a:alpha val="35000"/>
              </a:srgbClr>
            </a:outerShdw>
          </a:effectLst>
        </p:spPr>
        <p:txBody>
          <a:bodyPr lIns="45719" rIns="45719" anchor="ctr"/>
          <a:lstStyle/>
          <a:p>
            <a:pPr algn="ctr" defTabSz="533400">
              <a:lnSpc>
                <a:spcPct val="90000"/>
              </a:lnSpc>
              <a:spcBef>
                <a:spcPts val="1300"/>
              </a:spcBef>
              <a:defRPr sz="1200">
                <a:solidFill>
                  <a:srgbClr val="FFFFFF"/>
                </a:solidFill>
                <a:latin typeface="Palatino Linotype"/>
                <a:ea typeface="Palatino Linotype"/>
                <a:cs typeface="Palatino Linotype"/>
                <a:sym typeface="Palatino Linotype"/>
              </a:defRPr>
            </a:pPr>
            <a:endParaRPr sz="1200"/>
          </a:p>
        </p:txBody>
      </p:sp>
      <p:sp>
        <p:nvSpPr>
          <p:cNvPr id="407" name="Rectángulo redondeado"/>
          <p:cNvSpPr/>
          <p:nvPr/>
        </p:nvSpPr>
        <p:spPr>
          <a:xfrm>
            <a:off x="3268852" y="2186546"/>
            <a:ext cx="2106997" cy="1086062"/>
          </a:xfrm>
          <a:prstGeom prst="roundRect">
            <a:avLst>
              <a:gd name="adj" fmla="val 10000"/>
            </a:avLst>
          </a:prstGeom>
          <a:gradFill>
            <a:gsLst>
              <a:gs pos="0">
                <a:srgbClr val="3D3A8A"/>
              </a:gs>
              <a:gs pos="80000">
                <a:srgbClr val="504CB5"/>
              </a:gs>
              <a:gs pos="100000">
                <a:srgbClr val="4F4BB8"/>
              </a:gs>
            </a:gsLst>
            <a:lin ang="16200000"/>
          </a:gradFill>
          <a:ln w="12700">
            <a:miter lim="400000"/>
          </a:ln>
          <a:effectLst>
            <a:outerShdw blurRad="38100" dist="23000" dir="5400000" rotWithShape="0">
              <a:srgbClr val="000000">
                <a:alpha val="35000"/>
              </a:srgbClr>
            </a:outerShdw>
          </a:effectLst>
        </p:spPr>
        <p:txBody>
          <a:bodyPr lIns="45719" rIns="45719" anchor="ctr"/>
          <a:lstStyle/>
          <a:p>
            <a:pPr algn="ctr" defTabSz="533400">
              <a:lnSpc>
                <a:spcPct val="90000"/>
              </a:lnSpc>
              <a:spcBef>
                <a:spcPts val="1300"/>
              </a:spcBef>
              <a:defRPr sz="1200">
                <a:solidFill>
                  <a:srgbClr val="FFFFFF"/>
                </a:solidFill>
                <a:latin typeface="Palatino Linotype"/>
                <a:ea typeface="Palatino Linotype"/>
                <a:cs typeface="Palatino Linotype"/>
                <a:sym typeface="Palatino Linotype"/>
              </a:defRPr>
            </a:pPr>
            <a:endParaRPr sz="1200"/>
          </a:p>
        </p:txBody>
      </p:sp>
      <p:sp>
        <p:nvSpPr>
          <p:cNvPr id="408" name="II. JERARQUIZACIÓN (Secciones y Series)"/>
          <p:cNvSpPr txBox="1"/>
          <p:nvPr/>
        </p:nvSpPr>
        <p:spPr>
          <a:xfrm>
            <a:off x="3268852" y="2429136"/>
            <a:ext cx="2106997" cy="535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p>
            <a:pPr algn="ctr" defTabSz="533400">
              <a:lnSpc>
                <a:spcPct val="90000"/>
              </a:lnSpc>
              <a:spcBef>
                <a:spcPts val="500"/>
              </a:spcBef>
              <a:defRPr sz="1000" b="1">
                <a:solidFill>
                  <a:srgbClr val="FFFFFF"/>
                </a:solidFill>
                <a:latin typeface="Circular Std Book"/>
                <a:ea typeface="Circular Std Book"/>
                <a:cs typeface="Circular Std Book"/>
                <a:sym typeface="Circular Std Book"/>
              </a:defRPr>
            </a:pPr>
            <a:r>
              <a:rPr sz="1600" dirty="0"/>
              <a:t>II. JERARQUIZACIÓN (</a:t>
            </a:r>
            <a:r>
              <a:rPr sz="1600" dirty="0" err="1"/>
              <a:t>Secciones</a:t>
            </a:r>
            <a:r>
              <a:rPr sz="1600" dirty="0"/>
              <a:t> y Series)</a:t>
            </a:r>
          </a:p>
        </p:txBody>
      </p:sp>
      <p:sp>
        <p:nvSpPr>
          <p:cNvPr id="409" name="Flecha"/>
          <p:cNvSpPr/>
          <p:nvPr/>
        </p:nvSpPr>
        <p:spPr>
          <a:xfrm>
            <a:off x="5446988" y="2482802"/>
            <a:ext cx="446684" cy="448468"/>
          </a:xfrm>
          <a:prstGeom prst="rightArrow">
            <a:avLst>
              <a:gd name="adj1" fmla="val 60000"/>
              <a:gd name="adj2" fmla="val 50000"/>
            </a:avLst>
          </a:prstGeom>
          <a:gradFill>
            <a:gsLst>
              <a:gs pos="0">
                <a:srgbClr val="36458F"/>
              </a:gs>
              <a:gs pos="80000">
                <a:srgbClr val="475BBC"/>
              </a:gs>
              <a:gs pos="100000">
                <a:srgbClr val="4559BF"/>
              </a:gs>
            </a:gsLst>
            <a:lin ang="16200000"/>
          </a:gradFill>
          <a:ln w="12700">
            <a:miter lim="400000"/>
          </a:ln>
          <a:effectLst>
            <a:outerShdw blurRad="38100" dist="23000" dir="5400000" rotWithShape="0">
              <a:srgbClr val="000000">
                <a:alpha val="35000"/>
              </a:srgbClr>
            </a:outerShdw>
          </a:effectLst>
        </p:spPr>
        <p:txBody>
          <a:bodyPr lIns="45719" rIns="45719" anchor="ctr"/>
          <a:lstStyle/>
          <a:p>
            <a:pPr algn="ctr" defTabSz="533400">
              <a:lnSpc>
                <a:spcPct val="90000"/>
              </a:lnSpc>
              <a:spcBef>
                <a:spcPts val="1300"/>
              </a:spcBef>
              <a:defRPr sz="1200">
                <a:solidFill>
                  <a:srgbClr val="FFFFFF"/>
                </a:solidFill>
                <a:latin typeface="Palatino Linotype"/>
                <a:ea typeface="Palatino Linotype"/>
                <a:cs typeface="Palatino Linotype"/>
                <a:sym typeface="Palatino Linotype"/>
              </a:defRPr>
            </a:pPr>
            <a:endParaRPr sz="1200"/>
          </a:p>
        </p:txBody>
      </p:sp>
      <p:sp>
        <p:nvSpPr>
          <p:cNvPr id="410" name="Rectángulo redondeado"/>
          <p:cNvSpPr/>
          <p:nvPr/>
        </p:nvSpPr>
        <p:spPr>
          <a:xfrm>
            <a:off x="5964811" y="2186546"/>
            <a:ext cx="2106996" cy="1086062"/>
          </a:xfrm>
          <a:prstGeom prst="roundRect">
            <a:avLst>
              <a:gd name="adj" fmla="val 10000"/>
            </a:avLst>
          </a:prstGeom>
          <a:gradFill>
            <a:gsLst>
              <a:gs pos="0">
                <a:srgbClr val="325795"/>
              </a:gs>
              <a:gs pos="80000">
                <a:srgbClr val="4172C3"/>
              </a:gs>
              <a:gs pos="100000">
                <a:srgbClr val="3F72C7"/>
              </a:gs>
            </a:gsLst>
            <a:lin ang="16200000"/>
          </a:gradFill>
          <a:ln w="12700">
            <a:miter lim="400000"/>
          </a:ln>
          <a:effectLst>
            <a:outerShdw blurRad="38100" dist="23000" dir="5400000" rotWithShape="0">
              <a:srgbClr val="000000">
                <a:alpha val="35000"/>
              </a:srgbClr>
            </a:outerShdw>
          </a:effectLst>
        </p:spPr>
        <p:txBody>
          <a:bodyPr lIns="45719" rIns="45719" anchor="ctr"/>
          <a:lstStyle/>
          <a:p>
            <a:pPr algn="ctr" defTabSz="533400">
              <a:lnSpc>
                <a:spcPct val="90000"/>
              </a:lnSpc>
              <a:spcBef>
                <a:spcPts val="1300"/>
              </a:spcBef>
              <a:defRPr sz="1200">
                <a:solidFill>
                  <a:srgbClr val="FFFFFF"/>
                </a:solidFill>
                <a:latin typeface="Palatino Linotype"/>
                <a:ea typeface="Palatino Linotype"/>
                <a:cs typeface="Palatino Linotype"/>
                <a:sym typeface="Palatino Linotype"/>
              </a:defRPr>
            </a:pPr>
            <a:endParaRPr sz="1200"/>
          </a:p>
        </p:txBody>
      </p:sp>
      <p:sp>
        <p:nvSpPr>
          <p:cNvPr id="411" name="III. CODIFICACIÓN (Secciones y Series)"/>
          <p:cNvSpPr txBox="1"/>
          <p:nvPr/>
        </p:nvSpPr>
        <p:spPr>
          <a:xfrm>
            <a:off x="5964811" y="2429136"/>
            <a:ext cx="2106996" cy="535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p>
            <a:pPr algn="ctr" defTabSz="533400">
              <a:lnSpc>
                <a:spcPct val="90000"/>
              </a:lnSpc>
              <a:spcBef>
                <a:spcPts val="500"/>
              </a:spcBef>
              <a:defRPr sz="1000" b="1">
                <a:solidFill>
                  <a:srgbClr val="FFFFFF"/>
                </a:solidFill>
                <a:latin typeface="Circular Std Book"/>
                <a:ea typeface="Circular Std Book"/>
                <a:cs typeface="Circular Std Book"/>
                <a:sym typeface="Circular Std Book"/>
              </a:defRPr>
            </a:pPr>
            <a:r>
              <a:rPr sz="1600" dirty="0"/>
              <a:t>III. CODIFICACIÓN (</a:t>
            </a:r>
            <a:r>
              <a:rPr sz="1600" dirty="0" err="1"/>
              <a:t>Secciones</a:t>
            </a:r>
            <a:r>
              <a:rPr sz="1600" dirty="0"/>
              <a:t> y Series)</a:t>
            </a:r>
          </a:p>
        </p:txBody>
      </p:sp>
      <p:sp>
        <p:nvSpPr>
          <p:cNvPr id="412" name="Flecha"/>
          <p:cNvSpPr/>
          <p:nvPr/>
        </p:nvSpPr>
        <p:spPr>
          <a:xfrm>
            <a:off x="8205773" y="2482802"/>
            <a:ext cx="446684" cy="448468"/>
          </a:xfrm>
          <a:prstGeom prst="rightArrow">
            <a:avLst>
              <a:gd name="adj1" fmla="val 60000"/>
              <a:gd name="adj2" fmla="val 50000"/>
            </a:avLst>
          </a:prstGeom>
          <a:gradFill>
            <a:gsLst>
              <a:gs pos="0">
                <a:srgbClr val="2A869F"/>
              </a:gs>
              <a:gs pos="80000">
                <a:srgbClr val="37B1D1"/>
              </a:gs>
              <a:gs pos="100000">
                <a:srgbClr val="34B3D5"/>
              </a:gs>
            </a:gsLst>
            <a:lin ang="16200000"/>
          </a:gradFill>
          <a:ln w="12700">
            <a:miter lim="400000"/>
          </a:ln>
          <a:effectLst>
            <a:outerShdw blurRad="38100" dist="23000" dir="5400000" rotWithShape="0">
              <a:srgbClr val="000000">
                <a:alpha val="35000"/>
              </a:srgbClr>
            </a:outerShdw>
          </a:effectLst>
        </p:spPr>
        <p:txBody>
          <a:bodyPr lIns="45719" rIns="45719" anchor="ctr"/>
          <a:lstStyle/>
          <a:p>
            <a:pPr algn="ctr" defTabSz="533400">
              <a:lnSpc>
                <a:spcPct val="90000"/>
              </a:lnSpc>
              <a:spcBef>
                <a:spcPts val="1300"/>
              </a:spcBef>
              <a:defRPr sz="1200">
                <a:solidFill>
                  <a:srgbClr val="FFFFFF"/>
                </a:solidFill>
                <a:latin typeface="Palatino Linotype"/>
                <a:ea typeface="Palatino Linotype"/>
                <a:cs typeface="Palatino Linotype"/>
                <a:sym typeface="Palatino Linotype"/>
              </a:defRPr>
            </a:pPr>
            <a:endParaRPr sz="1200"/>
          </a:p>
        </p:txBody>
      </p:sp>
      <p:sp>
        <p:nvSpPr>
          <p:cNvPr id="413" name="Rectángulo redondeado"/>
          <p:cNvSpPr/>
          <p:nvPr/>
        </p:nvSpPr>
        <p:spPr>
          <a:xfrm>
            <a:off x="8748308" y="2186546"/>
            <a:ext cx="2485307" cy="1086062"/>
          </a:xfrm>
          <a:prstGeom prst="roundRect">
            <a:avLst>
              <a:gd name="adj" fmla="val 10000"/>
            </a:avLst>
          </a:prstGeom>
          <a:gradFill>
            <a:gsLst>
              <a:gs pos="0">
                <a:srgbClr val="2A869F"/>
              </a:gs>
              <a:gs pos="80000">
                <a:srgbClr val="37B1D1"/>
              </a:gs>
              <a:gs pos="100000">
                <a:srgbClr val="34B3D5"/>
              </a:gs>
            </a:gsLst>
            <a:lin ang="16200000"/>
          </a:gradFill>
          <a:ln w="12700">
            <a:miter lim="400000"/>
          </a:ln>
          <a:effectLst>
            <a:outerShdw blurRad="38100" dist="23000" dir="5400000" rotWithShape="0">
              <a:srgbClr val="000000">
                <a:alpha val="35000"/>
              </a:srgbClr>
            </a:outerShdw>
          </a:effectLst>
        </p:spPr>
        <p:txBody>
          <a:bodyPr lIns="45719" rIns="45719" anchor="ctr"/>
          <a:lstStyle/>
          <a:p>
            <a:pPr algn="ctr" defTabSz="533400">
              <a:lnSpc>
                <a:spcPct val="90000"/>
              </a:lnSpc>
              <a:spcBef>
                <a:spcPts val="1300"/>
              </a:spcBef>
              <a:defRPr sz="1100">
                <a:solidFill>
                  <a:srgbClr val="FFFFFF"/>
                </a:solidFill>
                <a:latin typeface="Palatino Linotype"/>
                <a:ea typeface="Palatino Linotype"/>
                <a:cs typeface="Palatino Linotype"/>
                <a:sym typeface="Palatino Linotype"/>
              </a:defRPr>
            </a:pPr>
            <a:endParaRPr sz="1100"/>
          </a:p>
        </p:txBody>
      </p:sp>
      <p:sp>
        <p:nvSpPr>
          <p:cNvPr id="414" name="IV. INSTRUMENTACIÓN…"/>
          <p:cNvSpPr txBox="1"/>
          <p:nvPr/>
        </p:nvSpPr>
        <p:spPr>
          <a:xfrm>
            <a:off x="8748308" y="2302824"/>
            <a:ext cx="2485307" cy="8084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p>
            <a:pPr algn="ctr" defTabSz="533400">
              <a:lnSpc>
                <a:spcPct val="90000"/>
              </a:lnSpc>
              <a:spcBef>
                <a:spcPts val="500"/>
              </a:spcBef>
              <a:defRPr sz="1000" b="1">
                <a:solidFill>
                  <a:srgbClr val="FFFFFF"/>
                </a:solidFill>
                <a:latin typeface="Circular Std Book"/>
                <a:ea typeface="Circular Std Book"/>
                <a:cs typeface="Circular Std Book"/>
                <a:sym typeface="Circular Std Book"/>
              </a:defRPr>
            </a:pPr>
            <a:r>
              <a:rPr sz="1600" dirty="0"/>
              <a:t>IV. INSTRUMENTACIÓN </a:t>
            </a:r>
          </a:p>
          <a:p>
            <a:pPr algn="ctr" defTabSz="533400">
              <a:lnSpc>
                <a:spcPct val="90000"/>
              </a:lnSpc>
              <a:spcBef>
                <a:spcPts val="400"/>
              </a:spcBef>
              <a:defRPr sz="1000">
                <a:solidFill>
                  <a:srgbClr val="FFFFFF"/>
                </a:solidFill>
                <a:latin typeface="Circular Std Book"/>
                <a:ea typeface="Circular Std Book"/>
                <a:cs typeface="Circular Std Book"/>
                <a:sym typeface="Circular Std Book"/>
              </a:defRPr>
            </a:pPr>
            <a:r>
              <a:rPr sz="1600" dirty="0"/>
              <a:t>(</a:t>
            </a:r>
            <a:r>
              <a:rPr sz="1600" dirty="0" err="1"/>
              <a:t>Clasifica</a:t>
            </a:r>
            <a:r>
              <a:rPr lang="es-MX" sz="1600" dirty="0"/>
              <a:t>r</a:t>
            </a:r>
            <a:r>
              <a:rPr sz="1600" dirty="0"/>
              <a:t> </a:t>
            </a:r>
            <a:r>
              <a:rPr sz="1600" dirty="0" err="1"/>
              <a:t>archivísticamente</a:t>
            </a:r>
            <a:r>
              <a:rPr sz="1600" dirty="0"/>
              <a:t> los </a:t>
            </a:r>
            <a:r>
              <a:rPr sz="1600" dirty="0" err="1"/>
              <a:t>expedientes</a:t>
            </a:r>
            <a:r>
              <a:rPr sz="1600" dirty="0"/>
              <a:t> –</a:t>
            </a:r>
            <a:r>
              <a:rPr sz="1600" dirty="0" err="1"/>
              <a:t>asunto</a:t>
            </a:r>
            <a:r>
              <a:rPr sz="1600" dirty="0"/>
              <a:t>)</a:t>
            </a:r>
          </a:p>
        </p:txBody>
      </p:sp>
      <p:sp>
        <p:nvSpPr>
          <p:cNvPr id="415" name="1 Título"/>
          <p:cNvSpPr txBox="1">
            <a:spLocks noGrp="1"/>
          </p:cNvSpPr>
          <p:nvPr>
            <p:ph type="title"/>
          </p:nvPr>
        </p:nvSpPr>
        <p:spPr>
          <a:xfrm>
            <a:off x="543206" y="636421"/>
            <a:ext cx="8386785" cy="981270"/>
          </a:xfrm>
          <a:prstGeom prst="rect">
            <a:avLst/>
          </a:prstGeom>
          <a:noFill/>
        </p:spPr>
        <p:txBody>
          <a:bodyPr>
            <a:normAutofit fontScale="90000"/>
          </a:bodyPr>
          <a:lstStyle/>
          <a:p>
            <a:r>
              <a:rPr lang="es-MX" dirty="0">
                <a:sym typeface="Circular Std Black"/>
              </a:rPr>
              <a:t>Elaboración</a:t>
            </a:r>
            <a:r>
              <a:rPr dirty="0">
                <a:sym typeface="Circular Std Black"/>
              </a:rPr>
              <a:t> del </a:t>
            </a:r>
            <a:r>
              <a:rPr dirty="0" err="1">
                <a:sym typeface="Circular Std Black"/>
              </a:rPr>
              <a:t>Cuadro</a:t>
            </a:r>
            <a:r>
              <a:rPr dirty="0">
                <a:sym typeface="Circular Std Black"/>
              </a:rPr>
              <a:t> General de </a:t>
            </a:r>
            <a:br>
              <a:rPr dirty="0">
                <a:sym typeface="Circular Std Black"/>
              </a:rPr>
            </a:br>
            <a:r>
              <a:rPr dirty="0" err="1">
                <a:sym typeface="Circular Std Black"/>
              </a:rPr>
              <a:t>Clasificación</a:t>
            </a:r>
            <a:r>
              <a:rPr dirty="0">
                <a:sym typeface="Circular Std Black"/>
              </a:rPr>
              <a:t> </a:t>
            </a:r>
            <a:r>
              <a:rPr dirty="0" err="1">
                <a:sym typeface="Circular Std Black"/>
              </a:rPr>
              <a:t>Archivística</a:t>
            </a:r>
            <a:r>
              <a:rPr dirty="0"/>
              <a:t/>
            </a:r>
            <a:br>
              <a:rPr dirty="0"/>
            </a:br>
            <a:endParaRPr dirty="0"/>
          </a:p>
        </p:txBody>
      </p:sp>
      <p:pic>
        <p:nvPicPr>
          <p:cNvPr id="417" name="iconos.png" descr="iconos.png"/>
          <p:cNvPicPr>
            <a:picLocks noChangeAspect="1"/>
          </p:cNvPicPr>
          <p:nvPr/>
        </p:nvPicPr>
        <p:blipFill>
          <a:blip r:embed="rId2" cstate="print"/>
          <a:srcRect l="14361" t="44015" r="78614" b="45888"/>
          <a:stretch>
            <a:fillRect/>
          </a:stretch>
        </p:blipFill>
        <p:spPr>
          <a:xfrm>
            <a:off x="685952" y="3361803"/>
            <a:ext cx="1765403" cy="1937624"/>
          </a:xfrm>
          <a:prstGeom prst="rect">
            <a:avLst/>
          </a:prstGeom>
          <a:ln w="12700">
            <a:miter lim="400000"/>
          </a:ln>
        </p:spPr>
      </p:pic>
      <p:pic>
        <p:nvPicPr>
          <p:cNvPr id="418" name="ORGA.png" descr="ORGA.png"/>
          <p:cNvPicPr>
            <a:picLocks noChangeAspect="1"/>
          </p:cNvPicPr>
          <p:nvPr/>
        </p:nvPicPr>
        <p:blipFill>
          <a:blip r:embed="rId3" cstate="print"/>
          <a:stretch>
            <a:fillRect/>
          </a:stretch>
        </p:blipFill>
        <p:spPr>
          <a:xfrm>
            <a:off x="2996588" y="3507593"/>
            <a:ext cx="2809214" cy="1609558"/>
          </a:xfrm>
          <a:prstGeom prst="rect">
            <a:avLst/>
          </a:prstGeom>
          <a:ln w="12700">
            <a:miter lim="400000"/>
          </a:ln>
        </p:spPr>
      </p:pic>
      <p:pic>
        <p:nvPicPr>
          <p:cNvPr id="419" name="Sin título-1.png" descr="Sin título-1.png"/>
          <p:cNvPicPr>
            <a:picLocks noChangeAspect="1"/>
          </p:cNvPicPr>
          <p:nvPr/>
        </p:nvPicPr>
        <p:blipFill>
          <a:blip r:embed="rId4" cstate="print"/>
          <a:stretch>
            <a:fillRect/>
          </a:stretch>
        </p:blipFill>
        <p:spPr>
          <a:xfrm>
            <a:off x="6173919" y="3454231"/>
            <a:ext cx="1305625" cy="2377877"/>
          </a:xfrm>
          <a:prstGeom prst="rect">
            <a:avLst/>
          </a:prstGeom>
          <a:ln w="12700">
            <a:miter lim="400000"/>
          </a:ln>
        </p:spPr>
      </p:pic>
      <p:pic>
        <p:nvPicPr>
          <p:cNvPr id="420" name="III.png" descr="III.png"/>
          <p:cNvPicPr>
            <a:picLocks noChangeAspect="1"/>
          </p:cNvPicPr>
          <p:nvPr/>
        </p:nvPicPr>
        <p:blipFill>
          <a:blip r:embed="rId5" cstate="print"/>
          <a:stretch>
            <a:fillRect/>
          </a:stretch>
        </p:blipFill>
        <p:spPr>
          <a:xfrm>
            <a:off x="8894988" y="3559257"/>
            <a:ext cx="2106996" cy="2106996"/>
          </a:xfrm>
          <a:prstGeom prst="rect">
            <a:avLst/>
          </a:prstGeom>
          <a:ln w="12700">
            <a:miter lim="400000"/>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921BF7D-05BC-4603-A1E2-FF6AB279C633}"/>
              </a:ext>
            </a:extLst>
          </p:cNvPr>
          <p:cNvSpPr>
            <a:spLocks noGrp="1"/>
          </p:cNvSpPr>
          <p:nvPr>
            <p:ph type="title"/>
          </p:nvPr>
        </p:nvSpPr>
        <p:spPr>
          <a:xfrm>
            <a:off x="390619" y="430742"/>
            <a:ext cx="8967281" cy="612843"/>
          </a:xfrm>
        </p:spPr>
        <p:txBody>
          <a:bodyPr/>
          <a:lstStyle/>
          <a:p>
            <a:r>
              <a:rPr lang="es-MX" sz="3200" dirty="0"/>
              <a:t>Etapa 1 - Identificación</a:t>
            </a:r>
          </a:p>
        </p:txBody>
      </p:sp>
      <p:sp>
        <p:nvSpPr>
          <p:cNvPr id="12" name="Marcador de contenido 2">
            <a:extLst>
              <a:ext uri="{FF2B5EF4-FFF2-40B4-BE49-F238E27FC236}">
                <a16:creationId xmlns:a16="http://schemas.microsoft.com/office/drawing/2014/main" xmlns="" id="{9D1943E6-D0AD-44F2-9777-4ECEF14CA8CA}"/>
              </a:ext>
            </a:extLst>
          </p:cNvPr>
          <p:cNvSpPr txBox="1">
            <a:spLocks/>
          </p:cNvSpPr>
          <p:nvPr/>
        </p:nvSpPr>
        <p:spPr>
          <a:xfrm>
            <a:off x="170125" y="6499333"/>
            <a:ext cx="9849364"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Instructivo para elaborar el Cuadro general de clasificación archivística. (16 de abril de 2012). </a:t>
            </a:r>
          </a:p>
        </p:txBody>
      </p:sp>
      <p:graphicFrame>
        <p:nvGraphicFramePr>
          <p:cNvPr id="3" name="Diagrama 2">
            <a:extLst>
              <a:ext uri="{FF2B5EF4-FFF2-40B4-BE49-F238E27FC236}">
                <a16:creationId xmlns:a16="http://schemas.microsoft.com/office/drawing/2014/main" xmlns="" id="{EB8405AB-258D-41D2-A703-91B355C8EAE0}"/>
              </a:ext>
            </a:extLst>
          </p:cNvPr>
          <p:cNvGraphicFramePr/>
          <p:nvPr/>
        </p:nvGraphicFramePr>
        <p:xfrm>
          <a:off x="262535" y="1527726"/>
          <a:ext cx="11517661" cy="1276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mc:Choice xmlns:am3d="http://schemas.microsoft.com/office/drawing/2017/model3d" xmlns="" Requires="am3d">
          <p:graphicFrame>
            <p:nvGraphicFramePr>
              <p:cNvPr id="4" name="Modelo 3D 3" descr="Carpeta de archivos con contenido">
                <a:extLst>
                  <a:ext uri="{FF2B5EF4-FFF2-40B4-BE49-F238E27FC236}">
                    <a16:creationId xmlns:a16="http://schemas.microsoft.com/office/drawing/2014/main" id="{7FC07CD1-FC6C-415B-9BA3-F79EAD4D4E31}"/>
                  </a:ext>
                </a:extLst>
              </p:cNvPr>
              <p:cNvGraphicFramePr>
                <a:graphicFrameLocks noChangeAspect="1"/>
              </p:cNvGraphicFramePr>
              <p:nvPr/>
            </p:nvGraphicFramePr>
            <p:xfrm>
              <a:off x="2120660" y="3420218"/>
              <a:ext cx="2721493" cy="2072907"/>
            </p:xfrm>
            <a:graphic>
              <a:graphicData uri="http://schemas.microsoft.com/office/drawing/2017/model3d">
                <am3d:model3d r:embed="rId7">
                  <am3d:spPr>
                    <a:xfrm>
                      <a:off x="0" y="0"/>
                      <a:ext cx="2721493" cy="2072907"/>
                    </a:xfrm>
                    <a:prstGeom prst="rect">
                      <a:avLst/>
                    </a:prstGeom>
                  </am3d:spPr>
                  <am3d:camera>
                    <am3d:pos x="0" y="0" z="61547015"/>
                    <am3d:up dx="0" dy="36000000" dz="0"/>
                    <am3d:lookAt x="0" y="0" z="0"/>
                    <am3d:perspective fov="2700000"/>
                  </am3d:camera>
                  <am3d:trans>
                    <am3d:meterPerModelUnit n="5746901" d="1000000"/>
                    <am3d:preTrans dx="0" dy="-13710234" dz="362805"/>
                    <am3d:scale>
                      <am3d:sx n="1000000" d="1000000"/>
                      <am3d:sy n="1000000" d="1000000"/>
                      <am3d:sz n="1000000" d="1000000"/>
                    </am3d:scale>
                    <am3d:rot/>
                    <am3d:postTrans dx="0" dy="0" dz="0"/>
                  </am3d:trans>
                  <am3d:raster rName="Office3DRenderer" rVer="16.0.8326">
                    <am3d:blip r:embed="rId8"/>
                  </am3d:raster>
                  <am3d:objViewport viewportSz="344489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Modelo 3D 3" descr="Carpeta de archivos con contenido">
                <a:extLst>
                  <a:ext uri="{FF2B5EF4-FFF2-40B4-BE49-F238E27FC236}">
                    <a16:creationId xmlns:a16="http://schemas.microsoft.com/office/drawing/2014/main" xmlns="" id="{7FC07CD1-FC6C-415B-9BA3-F79EAD4D4E31}"/>
                  </a:ext>
                </a:extLst>
              </p:cNvPr>
              <p:cNvPicPr>
                <a:picLocks noGrp="1" noRot="1" noChangeAspect="1" noMove="1" noResize="1" noEditPoints="1" noAdjustHandles="1" noChangeArrowheads="1" noChangeShapeType="1" noCrop="1"/>
              </p:cNvPicPr>
              <p:nvPr/>
            </p:nvPicPr>
            <p:blipFill>
              <a:blip r:embed="rId9"/>
              <a:stretch>
                <a:fillRect/>
              </a:stretch>
            </p:blipFill>
            <p:spPr>
              <a:xfrm>
                <a:off x="2120660" y="3420218"/>
                <a:ext cx="2721493" cy="2072907"/>
              </a:xfrm>
              <a:prstGeom prst="rect">
                <a:avLst/>
              </a:prstGeom>
            </p:spPr>
          </p:pic>
        </mc:Fallback>
      </mc:AlternateContent>
      <p:sp>
        <p:nvSpPr>
          <p:cNvPr id="13" name="Rectángulo: esquinas redondeadas 12">
            <a:extLst>
              <a:ext uri="{FF2B5EF4-FFF2-40B4-BE49-F238E27FC236}">
                <a16:creationId xmlns:a16="http://schemas.microsoft.com/office/drawing/2014/main" xmlns="" id="{1715133E-D97B-454A-ACEF-41257CA32C26}"/>
              </a:ext>
            </a:extLst>
          </p:cNvPr>
          <p:cNvSpPr/>
          <p:nvPr/>
        </p:nvSpPr>
        <p:spPr>
          <a:xfrm>
            <a:off x="2382180" y="4178641"/>
            <a:ext cx="2198451" cy="612843"/>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Montserrat SemiBold" panose="00000700000000000000" pitchFamily="2" charset="0"/>
              </a:rPr>
              <a:t>Funciones comunes</a:t>
            </a:r>
          </a:p>
        </p:txBody>
      </p:sp>
      <mc:AlternateContent xmlns:mc="http://schemas.openxmlformats.org/markup-compatibility/2006">
        <mc:Choice xmlns:am3d="http://schemas.microsoft.com/office/drawing/2017/model3d" xmlns="" Requires="am3d">
          <p:graphicFrame>
            <p:nvGraphicFramePr>
              <p:cNvPr id="9" name="Modelo 3D 8" descr="Carpeta de archivos con contenido">
                <a:extLst>
                  <a:ext uri="{FF2B5EF4-FFF2-40B4-BE49-F238E27FC236}">
                    <a16:creationId xmlns:a16="http://schemas.microsoft.com/office/drawing/2014/main" id="{959714A4-AF6D-4494-BB17-0D0CF3283452}"/>
                  </a:ext>
                </a:extLst>
              </p:cNvPr>
              <p:cNvGraphicFramePr>
                <a:graphicFrameLocks noChangeAspect="1"/>
              </p:cNvGraphicFramePr>
              <p:nvPr/>
            </p:nvGraphicFramePr>
            <p:xfrm>
              <a:off x="7010431" y="3420218"/>
              <a:ext cx="2721493" cy="2072907"/>
            </p:xfrm>
            <a:graphic>
              <a:graphicData uri="http://schemas.microsoft.com/office/drawing/2017/model3d">
                <am3d:model3d r:embed="rId7">
                  <am3d:spPr>
                    <a:xfrm>
                      <a:off x="0" y="0"/>
                      <a:ext cx="2721493" cy="2072907"/>
                    </a:xfrm>
                    <a:prstGeom prst="rect">
                      <a:avLst/>
                    </a:prstGeom>
                  </am3d:spPr>
                  <am3d:camera>
                    <am3d:pos x="0" y="0" z="61547015"/>
                    <am3d:up dx="0" dy="36000000" dz="0"/>
                    <am3d:lookAt x="0" y="0" z="0"/>
                    <am3d:perspective fov="2700000"/>
                  </am3d:camera>
                  <am3d:trans>
                    <am3d:meterPerModelUnit n="5746901" d="1000000"/>
                    <am3d:preTrans dx="0" dy="-13710234" dz="362805"/>
                    <am3d:scale>
                      <am3d:sx n="1000000" d="1000000"/>
                      <am3d:sy n="1000000" d="1000000"/>
                      <am3d:sz n="1000000" d="1000000"/>
                    </am3d:scale>
                    <am3d:rot/>
                    <am3d:postTrans dx="0" dy="0" dz="0"/>
                  </am3d:trans>
                  <am3d:raster rName="Office3DRenderer" rVer="16.0.8326">
                    <am3d:blip r:embed="rId8"/>
                  </am3d:raster>
                  <am3d:objViewport viewportSz="344489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Modelo 3D 8" descr="Carpeta de archivos con contenido">
                <a:extLst>
                  <a:ext uri="{FF2B5EF4-FFF2-40B4-BE49-F238E27FC236}">
                    <a16:creationId xmlns:a16="http://schemas.microsoft.com/office/drawing/2014/main" xmlns="" id="{959714A4-AF6D-4494-BB17-0D0CF3283452}"/>
                  </a:ext>
                </a:extLst>
              </p:cNvPr>
              <p:cNvPicPr>
                <a:picLocks noGrp="1" noRot="1" noChangeAspect="1" noMove="1" noResize="1" noEditPoints="1" noAdjustHandles="1" noChangeArrowheads="1" noChangeShapeType="1" noCrop="1"/>
              </p:cNvPicPr>
              <p:nvPr/>
            </p:nvPicPr>
            <p:blipFill>
              <a:blip r:embed="rId9"/>
              <a:stretch>
                <a:fillRect/>
              </a:stretch>
            </p:blipFill>
            <p:spPr>
              <a:xfrm>
                <a:off x="7010431" y="3420218"/>
                <a:ext cx="2721493" cy="2072907"/>
              </a:xfrm>
              <a:prstGeom prst="rect">
                <a:avLst/>
              </a:prstGeom>
            </p:spPr>
          </p:pic>
        </mc:Fallback>
      </mc:AlternateContent>
      <p:sp>
        <p:nvSpPr>
          <p:cNvPr id="10" name="Rectángulo: esquinas redondeadas 9">
            <a:extLst>
              <a:ext uri="{FF2B5EF4-FFF2-40B4-BE49-F238E27FC236}">
                <a16:creationId xmlns:a16="http://schemas.microsoft.com/office/drawing/2014/main" xmlns="" id="{0ACCD325-301C-405A-9ACF-3FAF6737BC19}"/>
              </a:ext>
            </a:extLst>
          </p:cNvPr>
          <p:cNvSpPr/>
          <p:nvPr/>
        </p:nvSpPr>
        <p:spPr>
          <a:xfrm>
            <a:off x="7271951" y="4178641"/>
            <a:ext cx="2198451" cy="612843"/>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Montserrat SemiBold" panose="00000700000000000000" pitchFamily="2" charset="0"/>
              </a:rPr>
              <a:t>Funciones sustantivas</a:t>
            </a:r>
          </a:p>
        </p:txBody>
      </p:sp>
    </p:spTree>
    <p:extLst>
      <p:ext uri="{BB962C8B-B14F-4D97-AF65-F5344CB8AC3E}">
        <p14:creationId xmlns:p14="http://schemas.microsoft.com/office/powerpoint/2010/main" val="1755813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3D6F767-0465-1F66-F320-94FD8A52B17A}"/>
              </a:ext>
            </a:extLst>
          </p:cNvPr>
          <p:cNvSpPr>
            <a:spLocks noGrp="1"/>
          </p:cNvSpPr>
          <p:nvPr>
            <p:ph type="title"/>
          </p:nvPr>
        </p:nvSpPr>
        <p:spPr>
          <a:xfrm>
            <a:off x="383540" y="885622"/>
            <a:ext cx="11424920" cy="645386"/>
          </a:xfrm>
        </p:spPr>
        <p:txBody>
          <a:bodyPr/>
          <a:lstStyle/>
          <a:p>
            <a:pPr algn="ctr"/>
            <a:r>
              <a:rPr lang="es-MX" dirty="0"/>
              <a:t>Funciones</a:t>
            </a:r>
          </a:p>
        </p:txBody>
      </p:sp>
      <p:sp>
        <p:nvSpPr>
          <p:cNvPr id="4" name="Marcador de contenido 3">
            <a:extLst>
              <a:ext uri="{FF2B5EF4-FFF2-40B4-BE49-F238E27FC236}">
                <a16:creationId xmlns:a16="http://schemas.microsoft.com/office/drawing/2014/main" xmlns="" id="{4983ED86-A7A9-E55B-93A9-652AD180AEF9}"/>
              </a:ext>
            </a:extLst>
          </p:cNvPr>
          <p:cNvSpPr>
            <a:spLocks noGrp="1"/>
          </p:cNvSpPr>
          <p:nvPr>
            <p:ph idx="13"/>
          </p:nvPr>
        </p:nvSpPr>
        <p:spPr>
          <a:xfrm>
            <a:off x="383540" y="1898471"/>
            <a:ext cx="11424920" cy="3424646"/>
          </a:xfrm>
        </p:spPr>
        <p:txBody>
          <a:bodyPr/>
          <a:lstStyle/>
          <a:p>
            <a:endParaRPr lang="es-MX" dirty="0"/>
          </a:p>
          <a:p>
            <a:endParaRPr lang="es-MX" dirty="0"/>
          </a:p>
          <a:p>
            <a:pPr algn="just"/>
            <a:r>
              <a:rPr lang="es-MX" sz="3200" dirty="0"/>
              <a:t>Son las tareas y obligaciones que una Institución debe asumir para un funcionamiento coordinado y eficiente, derivado de las responsabilidades que su marco normativo indica.</a:t>
            </a:r>
          </a:p>
        </p:txBody>
      </p:sp>
    </p:spTree>
    <p:extLst>
      <p:ext uri="{BB962C8B-B14F-4D97-AF65-F5344CB8AC3E}">
        <p14:creationId xmlns:p14="http://schemas.microsoft.com/office/powerpoint/2010/main" val="3944530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921BF7D-05BC-4603-A1E2-FF6AB279C633}"/>
              </a:ext>
            </a:extLst>
          </p:cNvPr>
          <p:cNvSpPr>
            <a:spLocks noGrp="1"/>
          </p:cNvSpPr>
          <p:nvPr>
            <p:ph type="title"/>
          </p:nvPr>
        </p:nvSpPr>
        <p:spPr>
          <a:xfrm>
            <a:off x="429638" y="533013"/>
            <a:ext cx="8967281" cy="1060859"/>
          </a:xfrm>
        </p:spPr>
        <p:txBody>
          <a:bodyPr/>
          <a:lstStyle/>
          <a:p>
            <a:r>
              <a:rPr lang="es-MX" sz="3600" dirty="0"/>
              <a:t>Funciones comunes y sustantivas</a:t>
            </a:r>
          </a:p>
        </p:txBody>
      </p:sp>
      <p:sp>
        <p:nvSpPr>
          <p:cNvPr id="4" name="Rectángulo: esquinas redondeadas 3">
            <a:extLst>
              <a:ext uri="{FF2B5EF4-FFF2-40B4-BE49-F238E27FC236}">
                <a16:creationId xmlns:a16="http://schemas.microsoft.com/office/drawing/2014/main" xmlns="" id="{E8036B19-DD03-4AF0-BB9B-A068C4F28ED9}"/>
              </a:ext>
            </a:extLst>
          </p:cNvPr>
          <p:cNvSpPr/>
          <p:nvPr/>
        </p:nvSpPr>
        <p:spPr>
          <a:xfrm>
            <a:off x="2153865" y="4137416"/>
            <a:ext cx="2198451" cy="612843"/>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Montserrat SemiBold" panose="00000700000000000000" pitchFamily="2" charset="0"/>
              </a:rPr>
              <a:t>FUNCIONES COMUNES</a:t>
            </a:r>
          </a:p>
        </p:txBody>
      </p:sp>
      <p:sp>
        <p:nvSpPr>
          <p:cNvPr id="5" name="Rectángulo: esquinas redondeadas 4">
            <a:extLst>
              <a:ext uri="{FF2B5EF4-FFF2-40B4-BE49-F238E27FC236}">
                <a16:creationId xmlns:a16="http://schemas.microsoft.com/office/drawing/2014/main" xmlns="" id="{7D1F95C0-EE06-4324-8144-31A61302AFC4}"/>
              </a:ext>
            </a:extLst>
          </p:cNvPr>
          <p:cNvSpPr/>
          <p:nvPr/>
        </p:nvSpPr>
        <p:spPr>
          <a:xfrm>
            <a:off x="7839684" y="4137415"/>
            <a:ext cx="2198451" cy="612843"/>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Montserrat SemiBold" panose="00000700000000000000" pitchFamily="2" charset="0"/>
              </a:rPr>
              <a:t>FUNCIONES SUSTANTIVAS</a:t>
            </a:r>
          </a:p>
        </p:txBody>
      </p:sp>
      <p:graphicFrame>
        <p:nvGraphicFramePr>
          <p:cNvPr id="3" name="Diagrama 2">
            <a:extLst>
              <a:ext uri="{FF2B5EF4-FFF2-40B4-BE49-F238E27FC236}">
                <a16:creationId xmlns:a16="http://schemas.microsoft.com/office/drawing/2014/main" xmlns="" id="{B5EBA00F-77AC-4F15-8EE9-A441A56D12FE}"/>
              </a:ext>
            </a:extLst>
          </p:cNvPr>
          <p:cNvGraphicFramePr/>
          <p:nvPr/>
        </p:nvGraphicFramePr>
        <p:xfrm>
          <a:off x="4383391" y="1256696"/>
          <a:ext cx="3425217" cy="5068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4738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8780" y="2494937"/>
            <a:ext cx="4155440" cy="1259940"/>
          </a:xfrm>
        </p:spPr>
        <p:txBody>
          <a:bodyPr>
            <a:noAutofit/>
          </a:bodyPr>
          <a:lstStyle/>
          <a:p>
            <a:r>
              <a:rPr lang="es-MX" sz="2400" dirty="0"/>
              <a:t>Documentación generada de acuerdo a las Funciones</a:t>
            </a:r>
          </a:p>
        </p:txBody>
      </p:sp>
      <p:graphicFrame>
        <p:nvGraphicFramePr>
          <p:cNvPr id="6" name="3 Marcador de contenido">
            <a:extLst>
              <a:ext uri="{FF2B5EF4-FFF2-40B4-BE49-F238E27FC236}">
                <a16:creationId xmlns:a16="http://schemas.microsoft.com/office/drawing/2014/main" xmlns="" id="{44B90A7D-4BD5-CF6E-F81B-13A2E16B0D2F}"/>
              </a:ext>
            </a:extLst>
          </p:cNvPr>
          <p:cNvGraphicFramePr>
            <a:graphicFrameLocks noGrp="1"/>
          </p:cNvGraphicFramePr>
          <p:nvPr>
            <p:ph idx="1"/>
          </p:nvPr>
        </p:nvGraphicFramePr>
        <p:xfrm>
          <a:off x="5029200" y="1018230"/>
          <a:ext cx="6324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921BF7D-05BC-4603-A1E2-FF6AB279C633}"/>
              </a:ext>
            </a:extLst>
          </p:cNvPr>
          <p:cNvSpPr>
            <a:spLocks noGrp="1"/>
          </p:cNvSpPr>
          <p:nvPr>
            <p:ph type="title"/>
          </p:nvPr>
        </p:nvSpPr>
        <p:spPr>
          <a:xfrm>
            <a:off x="429638" y="533013"/>
            <a:ext cx="8967281" cy="1060859"/>
          </a:xfrm>
        </p:spPr>
        <p:txBody>
          <a:bodyPr/>
          <a:lstStyle/>
          <a:p>
            <a:r>
              <a:rPr lang="es-MX" sz="3600" dirty="0"/>
              <a:t>Funciones comunes</a:t>
            </a:r>
          </a:p>
        </p:txBody>
      </p:sp>
      <p:pic>
        <p:nvPicPr>
          <p:cNvPr id="9" name="Imagen 8">
            <a:extLst>
              <a:ext uri="{FF2B5EF4-FFF2-40B4-BE49-F238E27FC236}">
                <a16:creationId xmlns:a16="http://schemas.microsoft.com/office/drawing/2014/main" xmlns="" id="{3ED12BE7-D516-41ED-B6D9-642BCD187E42}"/>
              </a:ext>
            </a:extLst>
          </p:cNvPr>
          <p:cNvPicPr>
            <a:picLocks noChangeAspect="1"/>
          </p:cNvPicPr>
          <p:nvPr/>
        </p:nvPicPr>
        <p:blipFill rotWithShape="1">
          <a:blip r:embed="rId2"/>
          <a:srcRect l="20302" t="15538" b="1"/>
          <a:stretch/>
        </p:blipFill>
        <p:spPr>
          <a:xfrm>
            <a:off x="3391710" y="1593871"/>
            <a:ext cx="5408579" cy="41234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38976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921BF7D-05BC-4603-A1E2-FF6AB279C633}"/>
              </a:ext>
            </a:extLst>
          </p:cNvPr>
          <p:cNvSpPr>
            <a:spLocks noGrp="1"/>
          </p:cNvSpPr>
          <p:nvPr>
            <p:ph type="title"/>
          </p:nvPr>
        </p:nvSpPr>
        <p:spPr>
          <a:xfrm>
            <a:off x="993842" y="1042082"/>
            <a:ext cx="5883613" cy="1060859"/>
          </a:xfrm>
        </p:spPr>
        <p:txBody>
          <a:bodyPr/>
          <a:lstStyle/>
          <a:p>
            <a:r>
              <a:rPr lang="es-MX" sz="3600" dirty="0"/>
              <a:t>Funciones sustantivas</a:t>
            </a:r>
          </a:p>
        </p:txBody>
      </p:sp>
      <p:sp>
        <p:nvSpPr>
          <p:cNvPr id="4" name="Marcador de contenido 2">
            <a:extLst>
              <a:ext uri="{FF2B5EF4-FFF2-40B4-BE49-F238E27FC236}">
                <a16:creationId xmlns:a16="http://schemas.microsoft.com/office/drawing/2014/main" xmlns="" id="{92B3566B-0B0E-495C-A70B-5388E9B88359}"/>
              </a:ext>
            </a:extLst>
          </p:cNvPr>
          <p:cNvSpPr txBox="1">
            <a:spLocks/>
          </p:cNvSpPr>
          <p:nvPr/>
        </p:nvSpPr>
        <p:spPr>
          <a:xfrm>
            <a:off x="1495627" y="2102941"/>
            <a:ext cx="9200745" cy="87372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2200" dirty="0"/>
              <a:t>Son la razón de ser de cada institución. </a:t>
            </a:r>
          </a:p>
          <a:p>
            <a:pPr algn="ctr"/>
            <a:r>
              <a:rPr lang="es-MX" sz="2200" dirty="0"/>
              <a:t>¿Cuál fue el motivo de creación de tu institución? </a:t>
            </a:r>
          </a:p>
        </p:txBody>
      </p:sp>
      <p:pic>
        <p:nvPicPr>
          <p:cNvPr id="3" name="Imagen 2">
            <a:extLst>
              <a:ext uri="{FF2B5EF4-FFF2-40B4-BE49-F238E27FC236}">
                <a16:creationId xmlns:a16="http://schemas.microsoft.com/office/drawing/2014/main" xmlns="" id="{FB4E20A9-0F1B-4ED0-A6B5-40D6C44CDB5A}"/>
              </a:ext>
            </a:extLst>
          </p:cNvPr>
          <p:cNvPicPr>
            <a:picLocks noChangeAspect="1"/>
          </p:cNvPicPr>
          <p:nvPr/>
        </p:nvPicPr>
        <p:blipFill>
          <a:blip r:embed="rId2"/>
          <a:stretch>
            <a:fillRect/>
          </a:stretch>
        </p:blipFill>
        <p:spPr>
          <a:xfrm>
            <a:off x="5189402" y="3193104"/>
            <a:ext cx="2408361" cy="2876956"/>
          </a:xfrm>
          <a:prstGeom prst="rect">
            <a:avLst/>
          </a:prstGeom>
        </p:spPr>
      </p:pic>
    </p:spTree>
    <p:extLst>
      <p:ext uri="{BB962C8B-B14F-4D97-AF65-F5344CB8AC3E}">
        <p14:creationId xmlns:p14="http://schemas.microsoft.com/office/powerpoint/2010/main" val="4046031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921BF7D-05BC-4603-A1E2-FF6AB279C633}"/>
              </a:ext>
            </a:extLst>
          </p:cNvPr>
          <p:cNvSpPr>
            <a:spLocks noGrp="1"/>
          </p:cNvSpPr>
          <p:nvPr>
            <p:ph type="title"/>
          </p:nvPr>
        </p:nvSpPr>
        <p:spPr>
          <a:xfrm>
            <a:off x="390619" y="430742"/>
            <a:ext cx="8967281" cy="619845"/>
          </a:xfrm>
        </p:spPr>
        <p:txBody>
          <a:bodyPr/>
          <a:lstStyle/>
          <a:p>
            <a:r>
              <a:rPr lang="es-MX" sz="3200" dirty="0"/>
              <a:t>Etapa 1 - Jerarquización</a:t>
            </a:r>
          </a:p>
        </p:txBody>
      </p:sp>
      <p:sp>
        <p:nvSpPr>
          <p:cNvPr id="7" name="Marcador de contenido 2">
            <a:extLst>
              <a:ext uri="{FF2B5EF4-FFF2-40B4-BE49-F238E27FC236}">
                <a16:creationId xmlns:a16="http://schemas.microsoft.com/office/drawing/2014/main" xmlns="" id="{3198FFC0-8AD5-4DEC-9B8B-41C67ABD2612}"/>
              </a:ext>
            </a:extLst>
          </p:cNvPr>
          <p:cNvSpPr txBox="1">
            <a:spLocks/>
          </p:cNvSpPr>
          <p:nvPr/>
        </p:nvSpPr>
        <p:spPr>
          <a:xfrm>
            <a:off x="478168" y="3933244"/>
            <a:ext cx="10957737" cy="1397514"/>
          </a:xfrm>
          <a:prstGeom prst="rect">
            <a:avLst/>
          </a:prstGeom>
        </p:spPr>
        <p:txBody>
          <a:bodyPr>
            <a:normAutofit lnSpcReduction="10000"/>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2200" dirty="0"/>
              <a:t>Para jerarquizar las funciones sustantivas, es necesario identificar las funciones de acuerdo con su nivel de importancia. </a:t>
            </a:r>
          </a:p>
          <a:p>
            <a:pPr algn="just"/>
            <a:r>
              <a:rPr lang="es-MX" sz="2200" dirty="0"/>
              <a:t>Deberán de ser de primer nivel aquellas funciones que regulen la parte normativa de la razón de ser de la institución.</a:t>
            </a:r>
          </a:p>
        </p:txBody>
      </p:sp>
      <p:sp>
        <p:nvSpPr>
          <p:cNvPr id="12" name="Marcador de contenido 2">
            <a:extLst>
              <a:ext uri="{FF2B5EF4-FFF2-40B4-BE49-F238E27FC236}">
                <a16:creationId xmlns:a16="http://schemas.microsoft.com/office/drawing/2014/main" xmlns="" id="{9D1943E6-D0AD-44F2-9777-4ECEF14CA8CA}"/>
              </a:ext>
            </a:extLst>
          </p:cNvPr>
          <p:cNvSpPr txBox="1">
            <a:spLocks/>
          </p:cNvSpPr>
          <p:nvPr/>
        </p:nvSpPr>
        <p:spPr>
          <a:xfrm>
            <a:off x="170125" y="6499333"/>
            <a:ext cx="9849364"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Instructivo para elaborar el Cuadro general de clasificación archivística. (16 de abril de 2012).   </a:t>
            </a:r>
          </a:p>
        </p:txBody>
      </p:sp>
      <p:graphicFrame>
        <p:nvGraphicFramePr>
          <p:cNvPr id="10" name="Diagrama 9">
            <a:extLst>
              <a:ext uri="{FF2B5EF4-FFF2-40B4-BE49-F238E27FC236}">
                <a16:creationId xmlns:a16="http://schemas.microsoft.com/office/drawing/2014/main" xmlns="" id="{61F369FD-3D0E-4114-87CE-70534C630C74}"/>
              </a:ext>
            </a:extLst>
          </p:cNvPr>
          <p:cNvGraphicFramePr/>
          <p:nvPr>
            <p:extLst>
              <p:ext uri="{D42A27DB-BD31-4B8C-83A1-F6EECF244321}">
                <p14:modId xmlns:p14="http://schemas.microsoft.com/office/powerpoint/2010/main" val="3081878920"/>
              </p:ext>
            </p:extLst>
          </p:nvPr>
        </p:nvGraphicFramePr>
        <p:xfrm>
          <a:off x="337169" y="1960852"/>
          <a:ext cx="11517661" cy="1276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9555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921BF7D-05BC-4603-A1E2-FF6AB279C633}"/>
              </a:ext>
            </a:extLst>
          </p:cNvPr>
          <p:cNvSpPr>
            <a:spLocks noGrp="1"/>
          </p:cNvSpPr>
          <p:nvPr>
            <p:ph type="title"/>
          </p:nvPr>
        </p:nvSpPr>
        <p:spPr>
          <a:xfrm>
            <a:off x="390619" y="430742"/>
            <a:ext cx="8967281" cy="558355"/>
          </a:xfrm>
        </p:spPr>
        <p:txBody>
          <a:bodyPr/>
          <a:lstStyle/>
          <a:p>
            <a:r>
              <a:rPr lang="es-MX" sz="3200" dirty="0"/>
              <a:t>Etapa 1 - Codificación</a:t>
            </a:r>
          </a:p>
        </p:txBody>
      </p:sp>
      <p:sp>
        <p:nvSpPr>
          <p:cNvPr id="12" name="Marcador de contenido 2">
            <a:extLst>
              <a:ext uri="{FF2B5EF4-FFF2-40B4-BE49-F238E27FC236}">
                <a16:creationId xmlns:a16="http://schemas.microsoft.com/office/drawing/2014/main" xmlns="" id="{9D1943E6-D0AD-44F2-9777-4ECEF14CA8CA}"/>
              </a:ext>
            </a:extLst>
          </p:cNvPr>
          <p:cNvSpPr txBox="1">
            <a:spLocks/>
          </p:cNvSpPr>
          <p:nvPr/>
        </p:nvSpPr>
        <p:spPr>
          <a:xfrm>
            <a:off x="170125" y="6499333"/>
            <a:ext cx="9849364"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Instructivo para elaborar el Cuadro general de clasificación archivística. (16 de abril de 2012).   </a:t>
            </a:r>
          </a:p>
        </p:txBody>
      </p:sp>
      <p:pic>
        <p:nvPicPr>
          <p:cNvPr id="5" name="Imagen 4">
            <a:extLst>
              <a:ext uri="{FF2B5EF4-FFF2-40B4-BE49-F238E27FC236}">
                <a16:creationId xmlns:a16="http://schemas.microsoft.com/office/drawing/2014/main" xmlns="" id="{B03366F2-36F4-4CCA-8217-C0EAAB065A5C}"/>
              </a:ext>
            </a:extLst>
          </p:cNvPr>
          <p:cNvPicPr>
            <a:picLocks noChangeAspect="1"/>
          </p:cNvPicPr>
          <p:nvPr/>
        </p:nvPicPr>
        <p:blipFill rotWithShape="1">
          <a:blip r:embed="rId2"/>
          <a:srcRect r="79064"/>
          <a:stretch/>
        </p:blipFill>
        <p:spPr>
          <a:xfrm>
            <a:off x="2223697" y="3108497"/>
            <a:ext cx="751818" cy="2583302"/>
          </a:xfrm>
          <a:prstGeom prst="rect">
            <a:avLst/>
          </a:prstGeom>
        </p:spPr>
      </p:pic>
      <p:sp>
        <p:nvSpPr>
          <p:cNvPr id="6" name="Rectángulo: esquinas redondeadas 5">
            <a:extLst>
              <a:ext uri="{FF2B5EF4-FFF2-40B4-BE49-F238E27FC236}">
                <a16:creationId xmlns:a16="http://schemas.microsoft.com/office/drawing/2014/main" xmlns="" id="{1760A797-F19C-4B84-8511-89B70D344D64}"/>
              </a:ext>
            </a:extLst>
          </p:cNvPr>
          <p:cNvSpPr/>
          <p:nvPr/>
        </p:nvSpPr>
        <p:spPr>
          <a:xfrm>
            <a:off x="3539139" y="3933219"/>
            <a:ext cx="1188505" cy="212753"/>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latin typeface="Montserrat SemiBold" panose="00000700000000000000" pitchFamily="2" charset="0"/>
              </a:rPr>
              <a:t>Siglas </a:t>
            </a:r>
          </a:p>
        </p:txBody>
      </p:sp>
      <p:sp>
        <p:nvSpPr>
          <p:cNvPr id="8" name="Rectángulo: esquinas redondeadas 7">
            <a:extLst>
              <a:ext uri="{FF2B5EF4-FFF2-40B4-BE49-F238E27FC236}">
                <a16:creationId xmlns:a16="http://schemas.microsoft.com/office/drawing/2014/main" xmlns="" id="{727E9137-848B-4AA4-95A5-F04911237D1C}"/>
              </a:ext>
            </a:extLst>
          </p:cNvPr>
          <p:cNvSpPr/>
          <p:nvPr/>
        </p:nvSpPr>
        <p:spPr>
          <a:xfrm>
            <a:off x="4906450" y="3933219"/>
            <a:ext cx="1188505" cy="212753"/>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latin typeface="Montserrat SemiBold" panose="00000700000000000000" pitchFamily="2" charset="0"/>
              </a:rPr>
              <a:t>Sección </a:t>
            </a:r>
          </a:p>
        </p:txBody>
      </p:sp>
      <p:sp>
        <p:nvSpPr>
          <p:cNvPr id="9" name="Rectángulo: esquinas redondeadas 8">
            <a:extLst>
              <a:ext uri="{FF2B5EF4-FFF2-40B4-BE49-F238E27FC236}">
                <a16:creationId xmlns:a16="http://schemas.microsoft.com/office/drawing/2014/main" xmlns="" id="{0CAB479D-6064-4D02-A9ED-911F4DBD604F}"/>
              </a:ext>
            </a:extLst>
          </p:cNvPr>
          <p:cNvSpPr/>
          <p:nvPr/>
        </p:nvSpPr>
        <p:spPr>
          <a:xfrm>
            <a:off x="6273761" y="3933218"/>
            <a:ext cx="1188505" cy="212753"/>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latin typeface="Montserrat SemiBold" panose="00000700000000000000" pitchFamily="2" charset="0"/>
              </a:rPr>
              <a:t>Serie</a:t>
            </a:r>
          </a:p>
        </p:txBody>
      </p:sp>
      <p:sp>
        <p:nvSpPr>
          <p:cNvPr id="10" name="Rectángulo: esquinas redondeadas 9">
            <a:extLst>
              <a:ext uri="{FF2B5EF4-FFF2-40B4-BE49-F238E27FC236}">
                <a16:creationId xmlns:a16="http://schemas.microsoft.com/office/drawing/2014/main" xmlns="" id="{56DDF3CA-E9A6-4FFE-B101-0AC020ED129C}"/>
              </a:ext>
            </a:extLst>
          </p:cNvPr>
          <p:cNvSpPr/>
          <p:nvPr/>
        </p:nvSpPr>
        <p:spPr>
          <a:xfrm>
            <a:off x="7641072" y="3933219"/>
            <a:ext cx="1188505" cy="212753"/>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latin typeface="Montserrat SemiBold" panose="00000700000000000000" pitchFamily="2" charset="0"/>
              </a:rPr>
              <a:t>Año</a:t>
            </a:r>
          </a:p>
        </p:txBody>
      </p:sp>
      <p:sp>
        <p:nvSpPr>
          <p:cNvPr id="11" name="Rectángulo: esquinas redondeadas 10">
            <a:extLst>
              <a:ext uri="{FF2B5EF4-FFF2-40B4-BE49-F238E27FC236}">
                <a16:creationId xmlns:a16="http://schemas.microsoft.com/office/drawing/2014/main" xmlns="" id="{F340C327-65CB-438E-A71C-A9EDA0D5455B}"/>
              </a:ext>
            </a:extLst>
          </p:cNvPr>
          <p:cNvSpPr/>
          <p:nvPr/>
        </p:nvSpPr>
        <p:spPr>
          <a:xfrm>
            <a:off x="9008383" y="3914384"/>
            <a:ext cx="1497490" cy="231588"/>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latin typeface="Montserrat SemiBold" panose="00000700000000000000" pitchFamily="2" charset="0"/>
              </a:rPr>
              <a:t>No. expediente</a:t>
            </a:r>
          </a:p>
        </p:txBody>
      </p:sp>
      <p:sp>
        <p:nvSpPr>
          <p:cNvPr id="13" name="Rectángulo: esquinas redondeadas 12">
            <a:extLst>
              <a:ext uri="{FF2B5EF4-FFF2-40B4-BE49-F238E27FC236}">
                <a16:creationId xmlns:a16="http://schemas.microsoft.com/office/drawing/2014/main" xmlns="" id="{966B8FFF-ED12-4BA9-B47D-4751B32BF94A}"/>
              </a:ext>
            </a:extLst>
          </p:cNvPr>
          <p:cNvSpPr/>
          <p:nvPr/>
        </p:nvSpPr>
        <p:spPr>
          <a:xfrm>
            <a:off x="3539139" y="4400148"/>
            <a:ext cx="1188505" cy="212753"/>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latin typeface="Montserrat SemiBold" panose="00000700000000000000" pitchFamily="2" charset="0"/>
              </a:rPr>
              <a:t>AGN </a:t>
            </a:r>
          </a:p>
        </p:txBody>
      </p:sp>
      <p:sp>
        <p:nvSpPr>
          <p:cNvPr id="14" name="Rectángulo: esquinas redondeadas 13">
            <a:extLst>
              <a:ext uri="{FF2B5EF4-FFF2-40B4-BE49-F238E27FC236}">
                <a16:creationId xmlns:a16="http://schemas.microsoft.com/office/drawing/2014/main" xmlns="" id="{485554FB-6354-4746-836C-BA8D081F2144}"/>
              </a:ext>
            </a:extLst>
          </p:cNvPr>
          <p:cNvSpPr/>
          <p:nvPr/>
        </p:nvSpPr>
        <p:spPr>
          <a:xfrm>
            <a:off x="4906450" y="4400148"/>
            <a:ext cx="2555816" cy="212751"/>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latin typeface="Montserrat SemiBold" panose="00000700000000000000" pitchFamily="2" charset="0"/>
              </a:rPr>
              <a:t>2C.2 </a:t>
            </a:r>
          </a:p>
        </p:txBody>
      </p:sp>
      <p:sp>
        <p:nvSpPr>
          <p:cNvPr id="16" name="Rectángulo: esquinas redondeadas 15">
            <a:extLst>
              <a:ext uri="{FF2B5EF4-FFF2-40B4-BE49-F238E27FC236}">
                <a16:creationId xmlns:a16="http://schemas.microsoft.com/office/drawing/2014/main" xmlns="" id="{2BFF56EE-F58B-4C75-A552-B9EB31A7F7C9}"/>
              </a:ext>
            </a:extLst>
          </p:cNvPr>
          <p:cNvSpPr/>
          <p:nvPr/>
        </p:nvSpPr>
        <p:spPr>
          <a:xfrm>
            <a:off x="7641072" y="4400146"/>
            <a:ext cx="1188505" cy="212753"/>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latin typeface="Montserrat SemiBold" panose="00000700000000000000" pitchFamily="2" charset="0"/>
              </a:rPr>
              <a:t>2022 </a:t>
            </a:r>
          </a:p>
        </p:txBody>
      </p:sp>
      <p:sp>
        <p:nvSpPr>
          <p:cNvPr id="17" name="Rectángulo: esquinas redondeadas 16">
            <a:extLst>
              <a:ext uri="{FF2B5EF4-FFF2-40B4-BE49-F238E27FC236}">
                <a16:creationId xmlns:a16="http://schemas.microsoft.com/office/drawing/2014/main" xmlns="" id="{0DD8E4CB-D6FE-45B3-9D72-1C52B42AC3FC}"/>
              </a:ext>
            </a:extLst>
          </p:cNvPr>
          <p:cNvSpPr/>
          <p:nvPr/>
        </p:nvSpPr>
        <p:spPr>
          <a:xfrm>
            <a:off x="9036996" y="4400148"/>
            <a:ext cx="1468877" cy="212751"/>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latin typeface="Montserrat SemiBold" panose="00000700000000000000" pitchFamily="2" charset="0"/>
              </a:rPr>
              <a:t>001</a:t>
            </a:r>
          </a:p>
        </p:txBody>
      </p:sp>
      <p:graphicFrame>
        <p:nvGraphicFramePr>
          <p:cNvPr id="15" name="Diagrama 14">
            <a:extLst>
              <a:ext uri="{FF2B5EF4-FFF2-40B4-BE49-F238E27FC236}">
                <a16:creationId xmlns:a16="http://schemas.microsoft.com/office/drawing/2014/main" xmlns="" id="{7074CC18-5A26-4DC4-A13F-44EFB915F67B}"/>
              </a:ext>
            </a:extLst>
          </p:cNvPr>
          <p:cNvGraphicFramePr/>
          <p:nvPr>
            <p:extLst>
              <p:ext uri="{D42A27DB-BD31-4B8C-83A1-F6EECF244321}">
                <p14:modId xmlns:p14="http://schemas.microsoft.com/office/powerpoint/2010/main" val="1466119206"/>
              </p:ext>
            </p:extLst>
          </p:nvPr>
        </p:nvGraphicFramePr>
        <p:xfrm>
          <a:off x="198552" y="1589255"/>
          <a:ext cx="11794896" cy="1276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7083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293839E-42C7-C646-B6FF-4197C8741DFB}"/>
              </a:ext>
            </a:extLst>
          </p:cNvPr>
          <p:cNvSpPr>
            <a:spLocks noGrp="1"/>
          </p:cNvSpPr>
          <p:nvPr>
            <p:ph type="title"/>
          </p:nvPr>
        </p:nvSpPr>
        <p:spPr>
          <a:xfrm>
            <a:off x="363220" y="2134091"/>
            <a:ext cx="11465560" cy="2334519"/>
          </a:xfrm>
        </p:spPr>
        <p:txBody>
          <a:bodyPr/>
          <a:lstStyle/>
          <a:p>
            <a:r>
              <a:rPr lang="es-MX" sz="6000" b="1" spc="-5" dirty="0" smtClean="0">
                <a:cs typeface="Calibri"/>
              </a:rPr>
              <a:t>Instrumentos </a:t>
            </a:r>
            <a:r>
              <a:rPr lang="es-MX" sz="6000" b="1" spc="-5" dirty="0">
                <a:cs typeface="Calibri"/>
              </a:rPr>
              <a:t>de control archivístico</a:t>
            </a:r>
            <a:r>
              <a:rPr lang="es-MX" sz="6000" dirty="0">
                <a:cs typeface="Calibri"/>
              </a:rPr>
              <a:t/>
            </a:r>
            <a:br>
              <a:rPr lang="es-MX" sz="6000" dirty="0">
                <a:cs typeface="Calibri"/>
              </a:rPr>
            </a:br>
            <a:r>
              <a:rPr lang="es-MX" sz="6000" dirty="0"/>
              <a:t> </a:t>
            </a:r>
          </a:p>
        </p:txBody>
      </p:sp>
      <p:pic>
        <p:nvPicPr>
          <p:cNvPr id="13" name="Imagen 12">
            <a:extLst>
              <a:ext uri="{FF2B5EF4-FFF2-40B4-BE49-F238E27FC236}">
                <a16:creationId xmlns:a16="http://schemas.microsoft.com/office/drawing/2014/main" xmlns="" id="{6D71E830-483B-0E4D-858C-7DCA12633C21}"/>
              </a:ext>
            </a:extLst>
          </p:cNvPr>
          <p:cNvPicPr>
            <a:picLocks noChangeAspect="1"/>
          </p:cNvPicPr>
          <p:nvPr/>
        </p:nvPicPr>
        <p:blipFill>
          <a:blip r:embed="rId3"/>
          <a:stretch>
            <a:fillRect/>
          </a:stretch>
        </p:blipFill>
        <p:spPr>
          <a:xfrm>
            <a:off x="5009261" y="4966255"/>
            <a:ext cx="0" cy="0"/>
          </a:xfrm>
          <a:prstGeom prst="rect">
            <a:avLst/>
          </a:prstGeom>
        </p:spPr>
      </p:pic>
    </p:spTree>
    <p:extLst>
      <p:ext uri="{BB962C8B-B14F-4D97-AF65-F5344CB8AC3E}">
        <p14:creationId xmlns:p14="http://schemas.microsoft.com/office/powerpoint/2010/main" val="1952527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921BF7D-05BC-4603-A1E2-FF6AB279C633}"/>
              </a:ext>
            </a:extLst>
          </p:cNvPr>
          <p:cNvSpPr>
            <a:spLocks noGrp="1"/>
          </p:cNvSpPr>
          <p:nvPr>
            <p:ph type="title"/>
          </p:nvPr>
        </p:nvSpPr>
        <p:spPr>
          <a:xfrm>
            <a:off x="390619" y="755257"/>
            <a:ext cx="8967281" cy="649028"/>
          </a:xfrm>
        </p:spPr>
        <p:txBody>
          <a:bodyPr/>
          <a:lstStyle/>
          <a:p>
            <a:r>
              <a:rPr lang="es-MX" sz="3200" dirty="0"/>
              <a:t>Etapa 1 - Codificación</a:t>
            </a:r>
          </a:p>
        </p:txBody>
      </p:sp>
      <p:sp>
        <p:nvSpPr>
          <p:cNvPr id="8" name="Rectángulo: esquinas redondeadas 7">
            <a:extLst>
              <a:ext uri="{FF2B5EF4-FFF2-40B4-BE49-F238E27FC236}">
                <a16:creationId xmlns:a16="http://schemas.microsoft.com/office/drawing/2014/main" xmlns="" id="{90EDFD3C-44CE-4A71-AA81-A50283F36087}"/>
              </a:ext>
            </a:extLst>
          </p:cNvPr>
          <p:cNvSpPr/>
          <p:nvPr/>
        </p:nvSpPr>
        <p:spPr>
          <a:xfrm>
            <a:off x="390619" y="1925662"/>
            <a:ext cx="4039461" cy="370325"/>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Montserrat SemiBold" panose="00000700000000000000" pitchFamily="2" charset="0"/>
              </a:rPr>
              <a:t>Funciones comunes = C </a:t>
            </a:r>
          </a:p>
        </p:txBody>
      </p:sp>
      <p:sp>
        <p:nvSpPr>
          <p:cNvPr id="9" name="Marcador de contenido 2">
            <a:extLst>
              <a:ext uri="{FF2B5EF4-FFF2-40B4-BE49-F238E27FC236}">
                <a16:creationId xmlns:a16="http://schemas.microsoft.com/office/drawing/2014/main" xmlns="" id="{40D0D900-90C7-42A7-A259-317C147352A7}"/>
              </a:ext>
            </a:extLst>
          </p:cNvPr>
          <p:cNvSpPr txBox="1">
            <a:spLocks/>
          </p:cNvSpPr>
          <p:nvPr/>
        </p:nvSpPr>
        <p:spPr>
          <a:xfrm>
            <a:off x="390619" y="2489867"/>
            <a:ext cx="11652224" cy="751962"/>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2200" dirty="0"/>
              <a:t>Se utiliza la letra C para identificar la función común y se coloca después del número consecutivo de la serie documental común.</a:t>
            </a:r>
          </a:p>
        </p:txBody>
      </p:sp>
      <p:sp>
        <p:nvSpPr>
          <p:cNvPr id="10" name="Rectángulo: esquinas redondeadas 9">
            <a:extLst>
              <a:ext uri="{FF2B5EF4-FFF2-40B4-BE49-F238E27FC236}">
                <a16:creationId xmlns:a16="http://schemas.microsoft.com/office/drawing/2014/main" xmlns="" id="{FE3E05C7-7E08-4CC1-BA98-5A41039B3558}"/>
              </a:ext>
            </a:extLst>
          </p:cNvPr>
          <p:cNvSpPr/>
          <p:nvPr/>
        </p:nvSpPr>
        <p:spPr>
          <a:xfrm>
            <a:off x="390619" y="3810305"/>
            <a:ext cx="4039461" cy="370325"/>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Montserrat SemiBold" panose="00000700000000000000" pitchFamily="2" charset="0"/>
              </a:rPr>
              <a:t>Funciones sustantivas = S </a:t>
            </a:r>
          </a:p>
        </p:txBody>
      </p:sp>
      <p:sp>
        <p:nvSpPr>
          <p:cNvPr id="11" name="Marcador de contenido 2">
            <a:extLst>
              <a:ext uri="{FF2B5EF4-FFF2-40B4-BE49-F238E27FC236}">
                <a16:creationId xmlns:a16="http://schemas.microsoft.com/office/drawing/2014/main" xmlns="" id="{81647708-F87D-43D4-96B8-F750711B7980}"/>
              </a:ext>
            </a:extLst>
          </p:cNvPr>
          <p:cNvSpPr txBox="1">
            <a:spLocks/>
          </p:cNvSpPr>
          <p:nvPr/>
        </p:nvSpPr>
        <p:spPr>
          <a:xfrm>
            <a:off x="390619" y="4540819"/>
            <a:ext cx="11652224" cy="751962"/>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2200" dirty="0"/>
              <a:t>Se utiliza la letra S para identificar la función sustantiva y se coloca después del número consecutivo de la serie documental sustantiva.</a:t>
            </a:r>
          </a:p>
        </p:txBody>
      </p:sp>
    </p:spTree>
    <p:extLst>
      <p:ext uri="{BB962C8B-B14F-4D97-AF65-F5344CB8AC3E}">
        <p14:creationId xmlns:p14="http://schemas.microsoft.com/office/powerpoint/2010/main" val="3350417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921BF7D-05BC-4603-A1E2-FF6AB279C633}"/>
              </a:ext>
            </a:extLst>
          </p:cNvPr>
          <p:cNvSpPr>
            <a:spLocks noGrp="1"/>
          </p:cNvSpPr>
          <p:nvPr>
            <p:ph type="title"/>
          </p:nvPr>
        </p:nvSpPr>
        <p:spPr>
          <a:xfrm>
            <a:off x="390619" y="430742"/>
            <a:ext cx="8967281" cy="1060859"/>
          </a:xfrm>
        </p:spPr>
        <p:txBody>
          <a:bodyPr/>
          <a:lstStyle/>
          <a:p>
            <a:r>
              <a:rPr lang="es-MX" sz="3200" dirty="0"/>
              <a:t>Etapa 2 - Validación</a:t>
            </a:r>
          </a:p>
        </p:txBody>
      </p:sp>
      <p:graphicFrame>
        <p:nvGraphicFramePr>
          <p:cNvPr id="5" name="Diagrama 4">
            <a:extLst>
              <a:ext uri="{FF2B5EF4-FFF2-40B4-BE49-F238E27FC236}">
                <a16:creationId xmlns:a16="http://schemas.microsoft.com/office/drawing/2014/main" xmlns="" id="{4FFA8564-704D-4A71-9AF7-4BFBA244C800}"/>
              </a:ext>
            </a:extLst>
          </p:cNvPr>
          <p:cNvGraphicFramePr/>
          <p:nvPr>
            <p:extLst>
              <p:ext uri="{D42A27DB-BD31-4B8C-83A1-F6EECF244321}">
                <p14:modId xmlns:p14="http://schemas.microsoft.com/office/powerpoint/2010/main" val="3640926519"/>
              </p:ext>
            </p:extLst>
          </p:nvPr>
        </p:nvGraphicFramePr>
        <p:xfrm>
          <a:off x="120731" y="1479545"/>
          <a:ext cx="11794896" cy="1276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a 7">
            <a:extLst>
              <a:ext uri="{FF2B5EF4-FFF2-40B4-BE49-F238E27FC236}">
                <a16:creationId xmlns:a16="http://schemas.microsoft.com/office/drawing/2014/main" xmlns="" id="{953EC07D-81D4-4146-B54C-7E7C8C34C1C2}"/>
              </a:ext>
            </a:extLst>
          </p:cNvPr>
          <p:cNvGraphicFramePr/>
          <p:nvPr/>
        </p:nvGraphicFramePr>
        <p:xfrm>
          <a:off x="198552" y="4265030"/>
          <a:ext cx="11794896" cy="12768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ítulo 1">
            <a:extLst>
              <a:ext uri="{FF2B5EF4-FFF2-40B4-BE49-F238E27FC236}">
                <a16:creationId xmlns:a16="http://schemas.microsoft.com/office/drawing/2014/main" xmlns="" id="{B4A8E0BD-F410-1759-B5FB-06ED007BF673}"/>
              </a:ext>
            </a:extLst>
          </p:cNvPr>
          <p:cNvSpPr txBox="1">
            <a:spLocks/>
          </p:cNvSpPr>
          <p:nvPr/>
        </p:nvSpPr>
        <p:spPr>
          <a:xfrm>
            <a:off x="390618" y="3207047"/>
            <a:ext cx="8967281" cy="1060859"/>
          </a:xfrm>
          <a:prstGeom prst="rect">
            <a:avLst/>
          </a:prstGeom>
          <a:noFill/>
        </p:spPr>
        <p:txBody>
          <a:bodyPr/>
          <a:lstStyle>
            <a:lvl1pPr algn="l" defTabSz="914377" rtl="0" eaLnBrk="1" latinLnBrk="0" hangingPunct="1">
              <a:lnSpc>
                <a:spcPct val="90000"/>
              </a:lnSpc>
              <a:spcBef>
                <a:spcPct val="0"/>
              </a:spcBef>
              <a:buNone/>
              <a:defRPr sz="4000" b="0" i="0" kern="1200">
                <a:solidFill>
                  <a:srgbClr val="6E152E"/>
                </a:solidFill>
                <a:latin typeface="Montserrat SemiBold" panose="00000700000000000000" pitchFamily="2" charset="0"/>
                <a:ea typeface="+mj-ea"/>
                <a:cs typeface="+mj-cs"/>
              </a:defRPr>
            </a:lvl1pPr>
          </a:lstStyle>
          <a:p>
            <a:r>
              <a:rPr lang="es-MX" sz="3200" dirty="0"/>
              <a:t>Etapa 2 - Formalización</a:t>
            </a:r>
          </a:p>
        </p:txBody>
      </p:sp>
    </p:spTree>
    <p:extLst>
      <p:ext uri="{BB962C8B-B14F-4D97-AF65-F5344CB8AC3E}">
        <p14:creationId xmlns:p14="http://schemas.microsoft.com/office/powerpoint/2010/main" val="969320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xmlns="" id="{4FFA8564-704D-4A71-9AF7-4BFBA244C800}"/>
              </a:ext>
            </a:extLst>
          </p:cNvPr>
          <p:cNvGraphicFramePr/>
          <p:nvPr>
            <p:extLst>
              <p:ext uri="{D42A27DB-BD31-4B8C-83A1-F6EECF244321}">
                <p14:modId xmlns:p14="http://schemas.microsoft.com/office/powerpoint/2010/main" val="2502884447"/>
              </p:ext>
            </p:extLst>
          </p:nvPr>
        </p:nvGraphicFramePr>
        <p:xfrm>
          <a:off x="198552" y="1719468"/>
          <a:ext cx="11794896" cy="1276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a 7">
            <a:extLst>
              <a:ext uri="{FF2B5EF4-FFF2-40B4-BE49-F238E27FC236}">
                <a16:creationId xmlns:a16="http://schemas.microsoft.com/office/drawing/2014/main" xmlns="" id="{953EC07D-81D4-4146-B54C-7E7C8C34C1C2}"/>
              </a:ext>
            </a:extLst>
          </p:cNvPr>
          <p:cNvGraphicFramePr/>
          <p:nvPr/>
        </p:nvGraphicFramePr>
        <p:xfrm>
          <a:off x="198552" y="4265030"/>
          <a:ext cx="11794896" cy="12768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ítulo 1">
            <a:extLst>
              <a:ext uri="{FF2B5EF4-FFF2-40B4-BE49-F238E27FC236}">
                <a16:creationId xmlns:a16="http://schemas.microsoft.com/office/drawing/2014/main" xmlns="" id="{D5EE382B-DF91-02EA-DD1E-B0A59C381C63}"/>
              </a:ext>
            </a:extLst>
          </p:cNvPr>
          <p:cNvSpPr txBox="1">
            <a:spLocks/>
          </p:cNvSpPr>
          <p:nvPr/>
        </p:nvSpPr>
        <p:spPr>
          <a:xfrm>
            <a:off x="543019" y="833733"/>
            <a:ext cx="8967281" cy="1060859"/>
          </a:xfrm>
          <a:prstGeom prst="rect">
            <a:avLst/>
          </a:prstGeom>
          <a:noFill/>
        </p:spPr>
        <p:txBody>
          <a:bodyPr/>
          <a:lstStyle>
            <a:lvl1pPr algn="l" defTabSz="914377" rtl="0" eaLnBrk="1" latinLnBrk="0" hangingPunct="1">
              <a:lnSpc>
                <a:spcPct val="90000"/>
              </a:lnSpc>
              <a:spcBef>
                <a:spcPct val="0"/>
              </a:spcBef>
              <a:buNone/>
              <a:defRPr sz="4000" b="0" i="0" kern="1200">
                <a:solidFill>
                  <a:srgbClr val="6E152E"/>
                </a:solidFill>
                <a:latin typeface="Montserrat SemiBold" panose="00000700000000000000" pitchFamily="2" charset="0"/>
                <a:ea typeface="+mj-ea"/>
                <a:cs typeface="+mj-cs"/>
              </a:defRPr>
            </a:lvl1pPr>
          </a:lstStyle>
          <a:p>
            <a:r>
              <a:rPr lang="es-MX" sz="3200" dirty="0"/>
              <a:t>Etapa 2 – Supervisión y asesoría</a:t>
            </a:r>
          </a:p>
        </p:txBody>
      </p:sp>
      <p:sp>
        <p:nvSpPr>
          <p:cNvPr id="10" name="Título 1">
            <a:extLst>
              <a:ext uri="{FF2B5EF4-FFF2-40B4-BE49-F238E27FC236}">
                <a16:creationId xmlns:a16="http://schemas.microsoft.com/office/drawing/2014/main" xmlns="" id="{926C6880-1AF6-126E-8F72-E5940138E0AB}"/>
              </a:ext>
            </a:extLst>
          </p:cNvPr>
          <p:cNvSpPr txBox="1">
            <a:spLocks/>
          </p:cNvSpPr>
          <p:nvPr/>
        </p:nvSpPr>
        <p:spPr>
          <a:xfrm>
            <a:off x="471683" y="3433183"/>
            <a:ext cx="8967281" cy="1060859"/>
          </a:xfrm>
          <a:prstGeom prst="rect">
            <a:avLst/>
          </a:prstGeom>
          <a:noFill/>
        </p:spPr>
        <p:txBody>
          <a:bodyPr/>
          <a:lstStyle>
            <a:lvl1pPr algn="l" defTabSz="914377" rtl="0" eaLnBrk="1" latinLnBrk="0" hangingPunct="1">
              <a:lnSpc>
                <a:spcPct val="90000"/>
              </a:lnSpc>
              <a:spcBef>
                <a:spcPct val="0"/>
              </a:spcBef>
              <a:buNone/>
              <a:defRPr sz="4000" b="0" i="0" kern="1200">
                <a:solidFill>
                  <a:srgbClr val="6E152E"/>
                </a:solidFill>
                <a:latin typeface="Montserrat SemiBold" panose="00000700000000000000" pitchFamily="2" charset="0"/>
                <a:ea typeface="+mj-ea"/>
                <a:cs typeface="+mj-cs"/>
              </a:defRPr>
            </a:lvl1pPr>
          </a:lstStyle>
          <a:p>
            <a:r>
              <a:rPr lang="es-MX" sz="3200" dirty="0"/>
              <a:t>Etapa 2 – Capacitación</a:t>
            </a:r>
          </a:p>
        </p:txBody>
      </p:sp>
    </p:spTree>
    <p:extLst>
      <p:ext uri="{BB962C8B-B14F-4D97-AF65-F5344CB8AC3E}">
        <p14:creationId xmlns:p14="http://schemas.microsoft.com/office/powerpoint/2010/main" val="1173265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492F0286-7B53-F8AA-EEC6-44B61A8EC975}"/>
              </a:ext>
            </a:extLst>
          </p:cNvPr>
          <p:cNvSpPr txBox="1"/>
          <p:nvPr/>
        </p:nvSpPr>
        <p:spPr>
          <a:xfrm>
            <a:off x="603115" y="471302"/>
            <a:ext cx="2435737" cy="400110"/>
          </a:xfrm>
          <a:prstGeom prst="rect">
            <a:avLst/>
          </a:prstGeom>
          <a:noFill/>
        </p:spPr>
        <p:txBody>
          <a:bodyPr/>
          <a:lstStyle>
            <a:lvl1pPr>
              <a:lnSpc>
                <a:spcPct val="90000"/>
              </a:lnSpc>
              <a:spcBef>
                <a:spcPct val="0"/>
              </a:spcBef>
              <a:buNone/>
              <a:defRPr sz="3500" b="0" i="0">
                <a:solidFill>
                  <a:srgbClr val="6E152E"/>
                </a:solidFill>
                <a:latin typeface="Montserrat SemiBold" panose="00000700000000000000" pitchFamily="2" charset="0"/>
                <a:ea typeface="+mj-ea"/>
                <a:cs typeface="+mj-cs"/>
              </a:defRPr>
            </a:lvl1pPr>
          </a:lstStyle>
          <a:p>
            <a:r>
              <a:rPr lang="es-MX" dirty="0"/>
              <a:t>Ejemplo:  </a:t>
            </a:r>
          </a:p>
        </p:txBody>
      </p:sp>
      <p:graphicFrame>
        <p:nvGraphicFramePr>
          <p:cNvPr id="6" name="Tabla 5">
            <a:extLst>
              <a:ext uri="{FF2B5EF4-FFF2-40B4-BE49-F238E27FC236}">
                <a16:creationId xmlns:a16="http://schemas.microsoft.com/office/drawing/2014/main" xmlns="" id="{F04705D6-75EB-927F-1795-BD890687FB97}"/>
              </a:ext>
            </a:extLst>
          </p:cNvPr>
          <p:cNvGraphicFramePr>
            <a:graphicFrameLocks noGrp="1"/>
          </p:cNvGraphicFramePr>
          <p:nvPr>
            <p:extLst>
              <p:ext uri="{D42A27DB-BD31-4B8C-83A1-F6EECF244321}">
                <p14:modId xmlns:p14="http://schemas.microsoft.com/office/powerpoint/2010/main" val="902487610"/>
              </p:ext>
            </p:extLst>
          </p:nvPr>
        </p:nvGraphicFramePr>
        <p:xfrm>
          <a:off x="1488332" y="593387"/>
          <a:ext cx="8715982" cy="5690675"/>
        </p:xfrm>
        <a:graphic>
          <a:graphicData uri="http://schemas.openxmlformats.org/drawingml/2006/table">
            <a:tbl>
              <a:tblPr/>
              <a:tblGrid>
                <a:gridCol w="784561">
                  <a:extLst>
                    <a:ext uri="{9D8B030D-6E8A-4147-A177-3AD203B41FA5}">
                      <a16:colId xmlns:a16="http://schemas.microsoft.com/office/drawing/2014/main" xmlns="" val="1017474058"/>
                    </a:ext>
                  </a:extLst>
                </a:gridCol>
                <a:gridCol w="784561">
                  <a:extLst>
                    <a:ext uri="{9D8B030D-6E8A-4147-A177-3AD203B41FA5}">
                      <a16:colId xmlns:a16="http://schemas.microsoft.com/office/drawing/2014/main" xmlns="" val="149723703"/>
                    </a:ext>
                  </a:extLst>
                </a:gridCol>
                <a:gridCol w="7146860">
                  <a:extLst>
                    <a:ext uri="{9D8B030D-6E8A-4147-A177-3AD203B41FA5}">
                      <a16:colId xmlns:a16="http://schemas.microsoft.com/office/drawing/2014/main" xmlns="" val="500482795"/>
                    </a:ext>
                  </a:extLst>
                </a:gridCol>
              </a:tblGrid>
              <a:tr h="732877">
                <a:tc gridSpan="3">
                  <a:txBody>
                    <a:bodyPr/>
                    <a:lstStyle/>
                    <a:p>
                      <a:pPr algn="ctr" fontAlgn="ctr"/>
                      <a:r>
                        <a:rPr lang="es-MX" sz="1100" b="1" i="0" u="none" strike="noStrike" dirty="0">
                          <a:solidFill>
                            <a:srgbClr val="000000"/>
                          </a:solidFill>
                          <a:effectLst/>
                          <a:latin typeface="Calibri" panose="020F0502020204030204" pitchFamily="34" charset="0"/>
                        </a:rPr>
                        <a:t>CUADRO GENERAL DE CLASIFICACIÓN ARCHIVÍSTICA</a:t>
                      </a:r>
                    </a:p>
                  </a:txBody>
                  <a:tcPr marL="6026" marR="6026" marT="6026"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486544335"/>
                  </a:ext>
                </a:extLst>
              </a:tr>
              <a:tr h="189129">
                <a:tc gridSpan="3">
                  <a:txBody>
                    <a:bodyPr/>
                    <a:lstStyle/>
                    <a:p>
                      <a:pPr algn="l" fontAlgn="t"/>
                      <a:r>
                        <a:rPr lang="es-MX" sz="800" b="1" i="0" u="none" strike="noStrike" dirty="0">
                          <a:solidFill>
                            <a:srgbClr val="000000"/>
                          </a:solidFill>
                          <a:effectLst/>
                          <a:latin typeface="Calibri" panose="020F0502020204030204" pitchFamily="34" charset="0"/>
                        </a:rPr>
                        <a:t>FONDO: Archivo General de la Nación</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865633486"/>
                  </a:ext>
                </a:extLst>
              </a:tr>
              <a:tr h="411883">
                <a:tc gridSpan="2">
                  <a:txBody>
                    <a:bodyPr/>
                    <a:lstStyle/>
                    <a:p>
                      <a:pPr algn="ctr" fontAlgn="ctr"/>
                      <a:r>
                        <a:rPr lang="es-MX" sz="500" b="1" i="0" u="none" strike="noStrike">
                          <a:solidFill>
                            <a:srgbClr val="000000"/>
                          </a:solidFill>
                          <a:effectLst/>
                          <a:latin typeface="Calibri" panose="020F0502020204030204" pitchFamily="34" charset="0"/>
                        </a:rPr>
                        <a:t>CÓDIGO</a:t>
                      </a:r>
                    </a:p>
                  </a:txBody>
                  <a:tcPr marL="6026" marR="6026" marT="6026" marB="0" anchor="ctr">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rowSpan="2">
                  <a:txBody>
                    <a:bodyPr/>
                    <a:lstStyle/>
                    <a:p>
                      <a:pPr algn="ctr" fontAlgn="ctr"/>
                      <a:r>
                        <a:rPr lang="es-MX" sz="600" b="1" i="0" u="none" strike="noStrike" dirty="0">
                          <a:solidFill>
                            <a:srgbClr val="000000"/>
                          </a:solidFill>
                          <a:effectLst/>
                          <a:latin typeface="Calibri" panose="020F0502020204030204" pitchFamily="34" charset="0"/>
                        </a:rPr>
                        <a:t>NIVELES DE CLASIFICACIÓN</a:t>
                      </a:r>
                    </a:p>
                  </a:txBody>
                  <a:tcPr marL="6026" marR="6026" marT="6026" marB="0" anchor="ctr">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08597446"/>
                  </a:ext>
                </a:extLst>
              </a:tr>
              <a:tr h="345161">
                <a:tc>
                  <a:txBody>
                    <a:bodyPr/>
                    <a:lstStyle/>
                    <a:p>
                      <a:pPr algn="ctr" fontAlgn="ctr"/>
                      <a:r>
                        <a:rPr lang="es-MX" sz="600" b="1" i="0" u="none" strike="noStrike">
                          <a:solidFill>
                            <a:srgbClr val="000000"/>
                          </a:solidFill>
                          <a:effectLst/>
                          <a:latin typeface="Calibri" panose="020F0502020204030204" pitchFamily="34" charset="0"/>
                        </a:rPr>
                        <a:t>SERIE</a:t>
                      </a:r>
                    </a:p>
                  </a:txBody>
                  <a:tcPr marL="6026" marR="6026" marT="6026" marB="0" anchor="ctr">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600" b="1" i="0" u="none" strike="noStrike">
                          <a:solidFill>
                            <a:srgbClr val="000000"/>
                          </a:solidFill>
                          <a:effectLst/>
                          <a:latin typeface="Calibri" panose="020F0502020204030204" pitchFamily="34" charset="0"/>
                        </a:rPr>
                        <a:t>SUBSERIE</a:t>
                      </a:r>
                    </a:p>
                  </a:txBody>
                  <a:tcPr marL="54231" marR="6026" marT="6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MX"/>
                    </a:p>
                  </a:txBody>
                  <a:tcPr/>
                </a:tc>
                <a:extLst>
                  <a:ext uri="{0D108BD9-81ED-4DB2-BD59-A6C34878D82A}">
                    <a16:rowId xmlns:a16="http://schemas.microsoft.com/office/drawing/2014/main" xmlns="" val="2629170889"/>
                  </a:ext>
                </a:extLst>
              </a:tr>
              <a:tr h="165487">
                <a:tc gridSpan="3">
                  <a:txBody>
                    <a:bodyPr/>
                    <a:lstStyle/>
                    <a:p>
                      <a:pPr algn="l" fontAlgn="t"/>
                      <a:r>
                        <a:rPr lang="es-MX" sz="700" b="1" i="0" u="none" strike="noStrike">
                          <a:solidFill>
                            <a:srgbClr val="000000"/>
                          </a:solidFill>
                          <a:effectLst/>
                          <a:latin typeface="Arial" panose="020B0604020202020204" pitchFamily="34" charset="0"/>
                        </a:rPr>
                        <a:t>1C. Legislación</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417801423"/>
                  </a:ext>
                </a:extLst>
              </a:tr>
              <a:tr h="133966">
                <a:tc>
                  <a:txBody>
                    <a:bodyPr/>
                    <a:lstStyle/>
                    <a:p>
                      <a:pPr algn="ctr" fontAlgn="t"/>
                      <a:r>
                        <a:rPr lang="es-MX" sz="500" b="0" i="0" u="none" strike="noStrike">
                          <a:solidFill>
                            <a:srgbClr val="000000"/>
                          </a:solidFill>
                          <a:effectLst/>
                          <a:latin typeface="Arial MT"/>
                        </a:rPr>
                        <a:t>1C.10</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Instrumentos jurídicos consensuales (convenios, bases de colaboración, acuerdos, etc.)</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09031471"/>
                  </a:ext>
                </a:extLst>
              </a:tr>
              <a:tr h="159709">
                <a:tc gridSpan="3">
                  <a:txBody>
                    <a:bodyPr/>
                    <a:lstStyle/>
                    <a:p>
                      <a:pPr algn="l" fontAlgn="t"/>
                      <a:r>
                        <a:rPr lang="es-MX" sz="700" b="1" i="0" u="none" strike="noStrike">
                          <a:solidFill>
                            <a:srgbClr val="000000"/>
                          </a:solidFill>
                          <a:effectLst/>
                          <a:latin typeface="Arial" panose="020B0604020202020204" pitchFamily="34" charset="0"/>
                        </a:rPr>
                        <a:t>2C Asuntos Jurídicos</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452186973"/>
                  </a:ext>
                </a:extLst>
              </a:tr>
              <a:tr h="133966">
                <a:tc>
                  <a:txBody>
                    <a:bodyPr/>
                    <a:lstStyle/>
                    <a:p>
                      <a:pPr algn="ctr" fontAlgn="t"/>
                      <a:r>
                        <a:rPr lang="es-MX" sz="500" b="0" i="0" u="none" strike="noStrike">
                          <a:solidFill>
                            <a:srgbClr val="000000"/>
                          </a:solidFill>
                          <a:effectLst/>
                          <a:latin typeface="Arial MT"/>
                        </a:rPr>
                        <a:t>2C.1</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Elaboración de disposiciones en materia de asuntos jurídicos</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2326348"/>
                  </a:ext>
                </a:extLst>
              </a:tr>
              <a:tr h="133966">
                <a:tc>
                  <a:txBody>
                    <a:bodyPr/>
                    <a:lstStyle/>
                    <a:p>
                      <a:pPr algn="ctr" fontAlgn="t"/>
                      <a:r>
                        <a:rPr lang="es-MX" sz="500" b="0" i="0" u="none" strike="noStrike">
                          <a:solidFill>
                            <a:srgbClr val="000000"/>
                          </a:solidFill>
                          <a:effectLst/>
                          <a:latin typeface="Arial MT"/>
                        </a:rPr>
                        <a:t>2C.5</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Actuaciones y representaciones en materia legal</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84798787"/>
                  </a:ext>
                </a:extLst>
              </a:tr>
              <a:tr h="133966">
                <a:tc>
                  <a:txBody>
                    <a:bodyPr/>
                    <a:lstStyle/>
                    <a:p>
                      <a:pPr algn="ctr" fontAlgn="t"/>
                      <a:r>
                        <a:rPr lang="es-MX" sz="500" b="0" i="0" u="none" strike="noStrike">
                          <a:solidFill>
                            <a:srgbClr val="000000"/>
                          </a:solidFill>
                          <a:effectLst/>
                          <a:latin typeface="Arial MT"/>
                        </a:rPr>
                        <a:t>2C.6</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Asistencia, consulta y asesorías</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70804203"/>
                  </a:ext>
                </a:extLst>
              </a:tr>
              <a:tr h="133966">
                <a:tc>
                  <a:txBody>
                    <a:bodyPr/>
                    <a:lstStyle/>
                    <a:p>
                      <a:pPr algn="ctr" fontAlgn="t"/>
                      <a:r>
                        <a:rPr lang="es-MX" sz="500" b="0" i="0" u="none" strike="noStrike">
                          <a:solidFill>
                            <a:srgbClr val="000000"/>
                          </a:solidFill>
                          <a:effectLst/>
                          <a:latin typeface="Arial MT"/>
                        </a:rPr>
                        <a:t>2C.8</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Juicios contra la entidad</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39509500"/>
                  </a:ext>
                </a:extLst>
              </a:tr>
              <a:tr h="133966">
                <a:tc>
                  <a:txBody>
                    <a:bodyPr/>
                    <a:lstStyle/>
                    <a:p>
                      <a:pPr algn="ctr" fontAlgn="t"/>
                      <a:r>
                        <a:rPr lang="es-MX" sz="500" b="0" i="0" u="none" strike="noStrike">
                          <a:solidFill>
                            <a:srgbClr val="000000"/>
                          </a:solidFill>
                          <a:effectLst/>
                          <a:latin typeface="Arial MT"/>
                        </a:rPr>
                        <a:t>2C.9</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dirty="0">
                          <a:solidFill>
                            <a:srgbClr val="000000"/>
                          </a:solidFill>
                          <a:effectLst/>
                          <a:latin typeface="Arial MT"/>
                        </a:rPr>
                        <a:t>Juicios de la entidad</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61381958"/>
                  </a:ext>
                </a:extLst>
              </a:tr>
              <a:tr h="133966">
                <a:tc>
                  <a:txBody>
                    <a:bodyPr/>
                    <a:lstStyle/>
                    <a:p>
                      <a:pPr algn="ctr" fontAlgn="t"/>
                      <a:r>
                        <a:rPr lang="es-MX" sz="500" b="0" i="0" u="none" strike="noStrike">
                          <a:solidFill>
                            <a:srgbClr val="000000"/>
                          </a:solidFill>
                          <a:effectLst/>
                          <a:latin typeface="Arial MT"/>
                        </a:rPr>
                        <a:t>2C.11</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Interposición de recursos administrativos</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89222372"/>
                  </a:ext>
                </a:extLst>
              </a:tr>
              <a:tr h="133966">
                <a:tc>
                  <a:txBody>
                    <a:bodyPr/>
                    <a:lstStyle/>
                    <a:p>
                      <a:pPr algn="ctr" fontAlgn="t"/>
                      <a:r>
                        <a:rPr lang="es-MX" sz="500" b="0" i="0" u="none" strike="noStrike">
                          <a:solidFill>
                            <a:srgbClr val="000000"/>
                          </a:solidFill>
                          <a:effectLst/>
                          <a:latin typeface="Arial MT"/>
                        </a:rPr>
                        <a:t>2C.15</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dirty="0">
                          <a:solidFill>
                            <a:srgbClr val="000000"/>
                          </a:solidFill>
                          <a:effectLst/>
                          <a:latin typeface="Arial MT"/>
                        </a:rPr>
                        <a:t>Notificaciones</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38916840"/>
                  </a:ext>
                </a:extLst>
              </a:tr>
              <a:tr h="133966">
                <a:tc>
                  <a:txBody>
                    <a:bodyPr/>
                    <a:lstStyle/>
                    <a:p>
                      <a:pPr algn="ctr" fontAlgn="t"/>
                      <a:r>
                        <a:rPr lang="es-MX" sz="500" b="0" i="0" u="none" strike="noStrike">
                          <a:solidFill>
                            <a:srgbClr val="000000"/>
                          </a:solidFill>
                          <a:effectLst/>
                          <a:latin typeface="Arial MT"/>
                        </a:rPr>
                        <a:t>2C.16</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Inconformidades y peticiones</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42873908"/>
                  </a:ext>
                </a:extLst>
              </a:tr>
              <a:tr h="133966">
                <a:tc>
                  <a:txBody>
                    <a:bodyPr/>
                    <a:lstStyle/>
                    <a:p>
                      <a:pPr algn="ctr" fontAlgn="t"/>
                      <a:r>
                        <a:rPr lang="es-MX" sz="500" b="0" i="0" u="none" strike="noStrike">
                          <a:solidFill>
                            <a:srgbClr val="000000"/>
                          </a:solidFill>
                          <a:effectLst/>
                          <a:latin typeface="Arial MT"/>
                        </a:rPr>
                        <a:t>2C.17</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Delitos y faltas</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26564404"/>
                  </a:ext>
                </a:extLst>
              </a:tr>
              <a:tr h="171792">
                <a:tc gridSpan="3">
                  <a:txBody>
                    <a:bodyPr/>
                    <a:lstStyle/>
                    <a:p>
                      <a:pPr algn="l" fontAlgn="t"/>
                      <a:r>
                        <a:rPr lang="es-MX" sz="600" b="1" i="0" u="none" strike="noStrike">
                          <a:solidFill>
                            <a:srgbClr val="000000"/>
                          </a:solidFill>
                          <a:effectLst/>
                          <a:latin typeface="Arial" panose="020B0604020202020204" pitchFamily="34" charset="0"/>
                        </a:rPr>
                        <a:t>3C Programación, Organización y Presupuestación</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328237388"/>
                  </a:ext>
                </a:extLst>
              </a:tr>
              <a:tr h="133966">
                <a:tc>
                  <a:txBody>
                    <a:bodyPr/>
                    <a:lstStyle/>
                    <a:p>
                      <a:pPr algn="ctr" fontAlgn="t"/>
                      <a:r>
                        <a:rPr lang="es-MX" sz="500" b="0" i="0" u="none" strike="noStrike">
                          <a:solidFill>
                            <a:srgbClr val="000000"/>
                          </a:solidFill>
                          <a:effectLst/>
                          <a:latin typeface="Arial MT"/>
                        </a:rPr>
                        <a:t>3C.3</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Procesos de programación</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51712686"/>
                  </a:ext>
                </a:extLst>
              </a:tr>
              <a:tr h="133966">
                <a:tc>
                  <a:txBody>
                    <a:bodyPr/>
                    <a:lstStyle/>
                    <a:p>
                      <a:pPr algn="ctr" fontAlgn="t"/>
                      <a:r>
                        <a:rPr lang="es-MX" sz="500" b="0" i="0" u="none" strike="noStrike">
                          <a:solidFill>
                            <a:srgbClr val="000000"/>
                          </a:solidFill>
                          <a:effectLst/>
                          <a:latin typeface="Arial MT"/>
                        </a:rPr>
                        <a:t>3C.8</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Disposiciones en materia de organización</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4199306"/>
                  </a:ext>
                </a:extLst>
              </a:tr>
              <a:tr h="133966">
                <a:tc>
                  <a:txBody>
                    <a:bodyPr/>
                    <a:lstStyle/>
                    <a:p>
                      <a:pPr algn="ctr" fontAlgn="t"/>
                      <a:r>
                        <a:rPr lang="es-MX" sz="500" b="0" i="0" u="none" strike="noStrike">
                          <a:solidFill>
                            <a:srgbClr val="000000"/>
                          </a:solidFill>
                          <a:effectLst/>
                          <a:latin typeface="Arial MT"/>
                        </a:rPr>
                        <a:t>3C.11</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Integración y dictaminación de manuales de organización</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17380854"/>
                  </a:ext>
                </a:extLst>
              </a:tr>
              <a:tr h="133966">
                <a:tc>
                  <a:txBody>
                    <a:bodyPr/>
                    <a:lstStyle/>
                    <a:p>
                      <a:pPr algn="ctr" fontAlgn="t"/>
                      <a:r>
                        <a:rPr lang="es-MX" sz="500" b="0" i="0" u="none" strike="noStrike">
                          <a:solidFill>
                            <a:srgbClr val="000000"/>
                          </a:solidFill>
                          <a:effectLst/>
                          <a:latin typeface="Arial MT"/>
                        </a:rPr>
                        <a:t>3C.12</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Integración y dictaminación de manuales de procedimientos</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58353325"/>
                  </a:ext>
                </a:extLst>
              </a:tr>
              <a:tr h="133966">
                <a:tc>
                  <a:txBody>
                    <a:bodyPr/>
                    <a:lstStyle/>
                    <a:p>
                      <a:pPr algn="ctr" fontAlgn="t"/>
                      <a:r>
                        <a:rPr lang="es-MX" sz="500" b="0" i="0" u="none" strike="noStrike">
                          <a:solidFill>
                            <a:srgbClr val="000000"/>
                          </a:solidFill>
                          <a:effectLst/>
                          <a:latin typeface="Arial MT"/>
                        </a:rPr>
                        <a:t>3C.17</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Disposiciones en materia de presupuestación</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88379483"/>
                  </a:ext>
                </a:extLst>
              </a:tr>
              <a:tr h="133966">
                <a:tc>
                  <a:txBody>
                    <a:bodyPr/>
                    <a:lstStyle/>
                    <a:p>
                      <a:pPr algn="ctr" fontAlgn="t"/>
                      <a:r>
                        <a:rPr lang="es-MX" sz="500" b="0" i="0" u="none" strike="noStrike">
                          <a:solidFill>
                            <a:srgbClr val="000000"/>
                          </a:solidFill>
                          <a:effectLst/>
                          <a:latin typeface="Arial MT"/>
                        </a:rPr>
                        <a:t>3C.18</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Programas y proyectos en materia de presupuestación</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58353902"/>
                  </a:ext>
                </a:extLst>
              </a:tr>
              <a:tr h="133966">
                <a:tc>
                  <a:txBody>
                    <a:bodyPr/>
                    <a:lstStyle/>
                    <a:p>
                      <a:pPr algn="ctr" fontAlgn="t"/>
                      <a:r>
                        <a:rPr lang="es-MX" sz="500" b="0" i="0" u="none" strike="noStrike">
                          <a:solidFill>
                            <a:srgbClr val="000000"/>
                          </a:solidFill>
                          <a:effectLst/>
                          <a:latin typeface="Arial MT"/>
                        </a:rPr>
                        <a:t>3C.19</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Análisis financiero y presupuestal</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13912940"/>
                  </a:ext>
                </a:extLst>
              </a:tr>
              <a:tr h="133966">
                <a:tc>
                  <a:txBody>
                    <a:bodyPr/>
                    <a:lstStyle/>
                    <a:p>
                      <a:pPr algn="ctr" fontAlgn="t"/>
                      <a:r>
                        <a:rPr lang="es-MX" sz="500" b="0" i="0" u="none" strike="noStrike">
                          <a:solidFill>
                            <a:srgbClr val="000000"/>
                          </a:solidFill>
                          <a:effectLst/>
                          <a:latin typeface="Arial MT"/>
                        </a:rPr>
                        <a:t>3C.20</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Evaluación y control del ejercicio presupuestal</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89455609"/>
                  </a:ext>
                </a:extLst>
              </a:tr>
              <a:tr h="165487">
                <a:tc gridSpan="3">
                  <a:txBody>
                    <a:bodyPr/>
                    <a:lstStyle/>
                    <a:p>
                      <a:pPr algn="l" fontAlgn="t"/>
                      <a:r>
                        <a:rPr lang="es-MX" sz="700" b="1" i="0" u="none" strike="noStrike">
                          <a:solidFill>
                            <a:srgbClr val="000000"/>
                          </a:solidFill>
                          <a:effectLst/>
                          <a:latin typeface="Arial" panose="020B0604020202020204" pitchFamily="34" charset="0"/>
                        </a:rPr>
                        <a:t>4C Recursos Humanos</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3104547275"/>
                  </a:ext>
                </a:extLst>
              </a:tr>
              <a:tr h="133966">
                <a:tc>
                  <a:txBody>
                    <a:bodyPr/>
                    <a:lstStyle/>
                    <a:p>
                      <a:pPr algn="ctr" fontAlgn="t"/>
                      <a:r>
                        <a:rPr lang="es-MX" sz="500" b="0" i="0" u="none" strike="noStrike">
                          <a:solidFill>
                            <a:srgbClr val="000000"/>
                          </a:solidFill>
                          <a:effectLst/>
                          <a:latin typeface="Arial MT"/>
                        </a:rPr>
                        <a:t>4C.1</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Elaboración de disposiciones en materia de recursos humanos</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65930614"/>
                  </a:ext>
                </a:extLst>
              </a:tr>
              <a:tr h="133966">
                <a:tc>
                  <a:txBody>
                    <a:bodyPr/>
                    <a:lstStyle/>
                    <a:p>
                      <a:pPr algn="ctr" fontAlgn="t"/>
                      <a:r>
                        <a:rPr lang="es-MX" sz="500" b="0" i="0" u="none" strike="noStrike">
                          <a:solidFill>
                            <a:srgbClr val="000000"/>
                          </a:solidFill>
                          <a:effectLst/>
                          <a:latin typeface="Arial MT"/>
                        </a:rPr>
                        <a:t>4C.3</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Integración del expediente único de personal</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255417"/>
                  </a:ext>
                </a:extLst>
              </a:tr>
              <a:tr h="133966">
                <a:tc>
                  <a:txBody>
                    <a:bodyPr/>
                    <a:lstStyle/>
                    <a:p>
                      <a:pPr algn="ctr" fontAlgn="t"/>
                      <a:r>
                        <a:rPr lang="es-MX" sz="500" b="0" i="0" u="none" strike="noStrike">
                          <a:solidFill>
                            <a:srgbClr val="000000"/>
                          </a:solidFill>
                          <a:effectLst/>
                          <a:latin typeface="Arial MT"/>
                        </a:rPr>
                        <a:t>4C.4</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Registro y control de puestos y plazas</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56229835"/>
                  </a:ext>
                </a:extLst>
              </a:tr>
              <a:tr h="133966">
                <a:tc>
                  <a:txBody>
                    <a:bodyPr/>
                    <a:lstStyle/>
                    <a:p>
                      <a:pPr algn="ctr" fontAlgn="t"/>
                      <a:r>
                        <a:rPr lang="es-MX" sz="500" b="0" i="0" u="none" strike="noStrike">
                          <a:solidFill>
                            <a:srgbClr val="000000"/>
                          </a:solidFill>
                          <a:effectLst/>
                          <a:latin typeface="Arial MT"/>
                        </a:rPr>
                        <a:t>4C.5</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Nómina de pago de personal</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89783882"/>
                  </a:ext>
                </a:extLst>
              </a:tr>
              <a:tr h="133966">
                <a:tc>
                  <a:txBody>
                    <a:bodyPr/>
                    <a:lstStyle/>
                    <a:p>
                      <a:pPr algn="ctr" fontAlgn="t"/>
                      <a:r>
                        <a:rPr lang="es-MX" sz="500" b="0" i="0" u="none" strike="noStrike">
                          <a:solidFill>
                            <a:srgbClr val="000000"/>
                          </a:solidFill>
                          <a:effectLst/>
                          <a:latin typeface="Arial MT"/>
                        </a:rPr>
                        <a:t>4C.8</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Control de asistencia (Vacaciones, descansos y licencias,</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09056151"/>
                  </a:ext>
                </a:extLst>
              </a:tr>
              <a:tr h="133966">
                <a:tc>
                  <a:txBody>
                    <a:bodyPr/>
                    <a:lstStyle/>
                    <a:p>
                      <a:pPr algn="ctr" fontAlgn="t"/>
                      <a:r>
                        <a:rPr lang="es-MX" sz="500" b="0" i="0" u="none" strike="noStrike">
                          <a:solidFill>
                            <a:srgbClr val="000000"/>
                          </a:solidFill>
                          <a:effectLst/>
                          <a:latin typeface="Arial MT"/>
                        </a:rPr>
                        <a:t>4C.15</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Afiliaciones al Instituto de Seguridad y Servicios Sociales de los Trabajadores del Estado</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70926681"/>
                  </a:ext>
                </a:extLst>
              </a:tr>
              <a:tr h="133966">
                <a:tc>
                  <a:txBody>
                    <a:bodyPr/>
                    <a:lstStyle/>
                    <a:p>
                      <a:pPr algn="ctr" fontAlgn="t"/>
                      <a:r>
                        <a:rPr lang="es-MX" sz="500" b="0" i="0" u="none" strike="noStrike">
                          <a:solidFill>
                            <a:srgbClr val="000000"/>
                          </a:solidFill>
                          <a:effectLst/>
                          <a:latin typeface="Arial MT"/>
                        </a:rPr>
                        <a:t>4C.16</a:t>
                      </a:r>
                    </a:p>
                  </a:txBody>
                  <a:tcPr marL="6026" marR="6026" marT="6026"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solidFill>
                            <a:srgbClr val="000000"/>
                          </a:solidFill>
                          <a:effectLst/>
                          <a:latin typeface="Times New Roman" panose="02020603050405020304" pitchFamily="18" charset="0"/>
                        </a:rPr>
                        <a:t> </a:t>
                      </a:r>
                    </a:p>
                  </a:txBody>
                  <a:tcPr marL="6026" marR="6026" marT="60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dirty="0">
                          <a:solidFill>
                            <a:srgbClr val="000000"/>
                          </a:solidFill>
                          <a:effectLst/>
                          <a:latin typeface="Arial MT"/>
                        </a:rPr>
                        <a:t>Control de prestaciones en materia económica (FONAC, Sistema de Ahorro para el Retiro, Seguros, etc.)</a:t>
                      </a:r>
                    </a:p>
                  </a:txBody>
                  <a:tcPr marL="6026" marR="6026" marT="6026"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65636495"/>
                  </a:ext>
                </a:extLst>
              </a:tr>
            </a:tbl>
          </a:graphicData>
        </a:graphic>
      </p:graphicFrame>
    </p:spTree>
    <p:extLst>
      <p:ext uri="{BB962C8B-B14F-4D97-AF65-F5344CB8AC3E}">
        <p14:creationId xmlns:p14="http://schemas.microsoft.com/office/powerpoint/2010/main" val="3516833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xmlns="" id="{BEA60847-2BA7-4F6C-B829-4585AB278FD8}"/>
              </a:ext>
            </a:extLst>
          </p:cNvPr>
          <p:cNvSpPr txBox="1">
            <a:spLocks/>
          </p:cNvSpPr>
          <p:nvPr/>
        </p:nvSpPr>
        <p:spPr>
          <a:xfrm>
            <a:off x="5080934" y="2935253"/>
            <a:ext cx="6727142" cy="1537040"/>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MX" sz="3600" dirty="0">
                <a:solidFill>
                  <a:srgbClr val="6E152E"/>
                </a:solidFill>
                <a:latin typeface="Montserrat SemiBold" panose="00000700000000000000" pitchFamily="2" charset="0"/>
              </a:rPr>
              <a:t>Catálogo de Disposición Documental </a:t>
            </a:r>
          </a:p>
        </p:txBody>
      </p:sp>
      <p:pic>
        <p:nvPicPr>
          <p:cNvPr id="9" name="Imagen 8">
            <a:extLst>
              <a:ext uri="{FF2B5EF4-FFF2-40B4-BE49-F238E27FC236}">
                <a16:creationId xmlns:a16="http://schemas.microsoft.com/office/drawing/2014/main" xmlns="" id="{D087CF15-B937-47E1-8FF5-3A61A8167C6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4" b="92347" l="9746" r="89831">
                        <a14:foregroundMark x1="52966" y1="92347" x2="45339" y2="90306"/>
                        <a14:foregroundMark x1="61441" y1="9694" x2="70763" y2="9694"/>
                        <a14:foregroundMark x1="59746" y1="9184" x2="57627" y2="9184"/>
                        <a14:foregroundMark x1="72034" y1="41327" x2="72034" y2="41327"/>
                      </a14:backgroundRemoval>
                    </a14:imgEffect>
                  </a14:imgLayer>
                </a14:imgProps>
              </a:ext>
            </a:extLst>
          </a:blip>
          <a:stretch>
            <a:fillRect/>
          </a:stretch>
        </p:blipFill>
        <p:spPr>
          <a:xfrm>
            <a:off x="81608" y="3227330"/>
            <a:ext cx="3872975" cy="3216540"/>
          </a:xfrm>
          <a:prstGeom prst="rect">
            <a:avLst/>
          </a:prstGeom>
        </p:spPr>
      </p:pic>
    </p:spTree>
    <p:extLst>
      <p:ext uri="{BB962C8B-B14F-4D97-AF65-F5344CB8AC3E}">
        <p14:creationId xmlns:p14="http://schemas.microsoft.com/office/powerpoint/2010/main" val="4202035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EF58049-1150-486C-BC95-D0BFC8596E07}"/>
              </a:ext>
            </a:extLst>
          </p:cNvPr>
          <p:cNvSpPr>
            <a:spLocks noGrp="1"/>
          </p:cNvSpPr>
          <p:nvPr>
            <p:ph type="title"/>
          </p:nvPr>
        </p:nvSpPr>
        <p:spPr>
          <a:xfrm>
            <a:off x="381002" y="757481"/>
            <a:ext cx="9920591" cy="604391"/>
          </a:xfrm>
        </p:spPr>
        <p:txBody>
          <a:bodyPr/>
          <a:lstStyle/>
          <a:p>
            <a:r>
              <a:rPr lang="es-MX" dirty="0"/>
              <a:t>Catálogo de Disposición Documental </a:t>
            </a:r>
          </a:p>
        </p:txBody>
      </p:sp>
      <p:sp>
        <p:nvSpPr>
          <p:cNvPr id="5" name="Marcador de contenido 2">
            <a:extLst>
              <a:ext uri="{FF2B5EF4-FFF2-40B4-BE49-F238E27FC236}">
                <a16:creationId xmlns:a16="http://schemas.microsoft.com/office/drawing/2014/main" xmlns="" id="{3574083A-3B74-4EF1-BE7B-029C30835505}"/>
              </a:ext>
            </a:extLst>
          </p:cNvPr>
          <p:cNvSpPr txBox="1">
            <a:spLocks/>
          </p:cNvSpPr>
          <p:nvPr/>
        </p:nvSpPr>
        <p:spPr>
          <a:xfrm>
            <a:off x="170125" y="6499333"/>
            <a:ext cx="9849364"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CADIDO: Ley General de Archivos. Art. 4 Fracc. XIII (15 de junio de 2018) </a:t>
            </a:r>
          </a:p>
        </p:txBody>
      </p:sp>
      <p:graphicFrame>
        <p:nvGraphicFramePr>
          <p:cNvPr id="4" name="Diagrama 3">
            <a:extLst>
              <a:ext uri="{FF2B5EF4-FFF2-40B4-BE49-F238E27FC236}">
                <a16:creationId xmlns:a16="http://schemas.microsoft.com/office/drawing/2014/main" xmlns="" id="{9DF683B5-5FEE-449E-8E8F-7A289A16A2B9}"/>
              </a:ext>
            </a:extLst>
          </p:cNvPr>
          <p:cNvGraphicFramePr/>
          <p:nvPr>
            <p:extLst>
              <p:ext uri="{D42A27DB-BD31-4B8C-83A1-F6EECF244321}">
                <p14:modId xmlns:p14="http://schemas.microsoft.com/office/powerpoint/2010/main" val="843880666"/>
              </p:ext>
            </p:extLst>
          </p:nvPr>
        </p:nvGraphicFramePr>
        <p:xfrm>
          <a:off x="1641928" y="1464397"/>
          <a:ext cx="9920591" cy="3843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ángulo: esquinas redondeadas 7">
            <a:extLst>
              <a:ext uri="{FF2B5EF4-FFF2-40B4-BE49-F238E27FC236}">
                <a16:creationId xmlns:a16="http://schemas.microsoft.com/office/drawing/2014/main" xmlns="" id="{F6255F75-5BE5-48B7-A2DB-A98CE15218A4}"/>
              </a:ext>
            </a:extLst>
          </p:cNvPr>
          <p:cNvSpPr/>
          <p:nvPr/>
        </p:nvSpPr>
        <p:spPr>
          <a:xfrm>
            <a:off x="1298974" y="2260615"/>
            <a:ext cx="1642346" cy="584427"/>
          </a:xfrm>
          <a:prstGeom prst="roundRect">
            <a:avLst/>
          </a:prstGeom>
          <a:solidFill>
            <a:srgbClr val="245C4F"/>
          </a:solidFill>
          <a:ln>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bg1"/>
                </a:solidFill>
                <a:latin typeface="Montserrat" panose="00000500000000000000" pitchFamily="2" charset="0"/>
              </a:rPr>
              <a:t>¿Qué es?</a:t>
            </a:r>
          </a:p>
        </p:txBody>
      </p:sp>
      <p:sp>
        <p:nvSpPr>
          <p:cNvPr id="6" name="Rectángulo: esquinas redondeadas 5">
            <a:extLst>
              <a:ext uri="{FF2B5EF4-FFF2-40B4-BE49-F238E27FC236}">
                <a16:creationId xmlns:a16="http://schemas.microsoft.com/office/drawing/2014/main" xmlns="" id="{3ED9C840-521F-4680-AB3B-DEE72C474A09}"/>
              </a:ext>
            </a:extLst>
          </p:cNvPr>
          <p:cNvSpPr/>
          <p:nvPr/>
        </p:nvSpPr>
        <p:spPr>
          <a:xfrm>
            <a:off x="1298974" y="3926269"/>
            <a:ext cx="1641928" cy="604391"/>
          </a:xfrm>
          <a:prstGeom prst="roundRect">
            <a:avLst/>
          </a:prstGeom>
          <a:solidFill>
            <a:srgbClr val="245C4F"/>
          </a:solidFill>
          <a:ln>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bg1"/>
                </a:solidFill>
                <a:latin typeface="Montserrat" panose="00000500000000000000" pitchFamily="2" charset="0"/>
              </a:rPr>
              <a:t>¿Quién lo elabora?</a:t>
            </a:r>
          </a:p>
        </p:txBody>
      </p:sp>
    </p:spTree>
    <p:extLst>
      <p:ext uri="{BB962C8B-B14F-4D97-AF65-F5344CB8AC3E}">
        <p14:creationId xmlns:p14="http://schemas.microsoft.com/office/powerpoint/2010/main" val="1562168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xmlns="" id="{724C3F04-05F7-94C8-FA44-5A0C148E76F4}"/>
              </a:ext>
            </a:extLst>
          </p:cNvPr>
          <p:cNvSpPr>
            <a:spLocks noGrp="1"/>
          </p:cNvSpPr>
          <p:nvPr>
            <p:ph type="title"/>
          </p:nvPr>
        </p:nvSpPr>
        <p:spPr>
          <a:xfrm>
            <a:off x="283029" y="299462"/>
            <a:ext cx="7576457" cy="1060859"/>
          </a:xfrm>
        </p:spPr>
        <p:txBody>
          <a:bodyPr>
            <a:normAutofit/>
          </a:bodyPr>
          <a:lstStyle/>
          <a:p>
            <a:r>
              <a:rPr lang="es-MX" sz="3800" dirty="0"/>
              <a:t>DISPOSICIÓN DOCUMENTAL </a:t>
            </a:r>
          </a:p>
        </p:txBody>
      </p:sp>
      <p:pic>
        <p:nvPicPr>
          <p:cNvPr id="8" name="Marcador de contenido 7" descr="Gráfico en cascada&#10;&#10;Descripción generada automáticamente">
            <a:extLst>
              <a:ext uri="{FF2B5EF4-FFF2-40B4-BE49-F238E27FC236}">
                <a16:creationId xmlns:a16="http://schemas.microsoft.com/office/drawing/2014/main" xmlns="" id="{A309D3B8-35B6-3DAB-9FDD-F7140E6C8038}"/>
              </a:ext>
            </a:extLst>
          </p:cNvPr>
          <p:cNvPicPr>
            <a:picLocks noGrp="1" noChangeAspect="1"/>
          </p:cNvPicPr>
          <p:nvPr>
            <p:ph idx="1"/>
          </p:nvPr>
        </p:nvPicPr>
        <p:blipFill>
          <a:blip r:embed="rId3"/>
          <a:stretch>
            <a:fillRect/>
          </a:stretch>
        </p:blipFill>
        <p:spPr>
          <a:xfrm>
            <a:off x="609762" y="1662227"/>
            <a:ext cx="10617200" cy="4076151"/>
          </a:xfrm>
        </p:spPr>
      </p:pic>
      <p:sp>
        <p:nvSpPr>
          <p:cNvPr id="2" name="Marcador de contenido 2">
            <a:extLst>
              <a:ext uri="{FF2B5EF4-FFF2-40B4-BE49-F238E27FC236}">
                <a16:creationId xmlns:a16="http://schemas.microsoft.com/office/drawing/2014/main" xmlns="" id="{E2295B7D-41E3-2F5C-CE42-D6F8929CF181}"/>
              </a:ext>
            </a:extLst>
          </p:cNvPr>
          <p:cNvSpPr>
            <a:spLocks noGrp="1"/>
          </p:cNvSpPr>
          <p:nvPr>
            <p:ph idx="13"/>
          </p:nvPr>
        </p:nvSpPr>
        <p:spPr>
          <a:xfrm>
            <a:off x="3741675" y="1058416"/>
            <a:ext cx="7266577" cy="1371164"/>
          </a:xfrm>
        </p:spPr>
        <p:txBody>
          <a:bodyPr>
            <a:normAutofit/>
          </a:bodyPr>
          <a:lstStyle/>
          <a:p>
            <a:pPr algn="just"/>
            <a:r>
              <a:rPr lang="es-ES" sz="2000" dirty="0"/>
              <a:t>Es el momento en el que podemos disponer de los expedientes que se encuentran resguardados en diferentes archivos, para ir a la siguiente fase del Ciclo vital del documento.</a:t>
            </a:r>
          </a:p>
          <a:p>
            <a:pPr algn="just"/>
            <a:endParaRPr lang="es-ES" sz="2000" dirty="0"/>
          </a:p>
          <a:p>
            <a:endParaRPr lang="es-MX" dirty="0"/>
          </a:p>
        </p:txBody>
      </p:sp>
    </p:spTree>
    <p:extLst>
      <p:ext uri="{BB962C8B-B14F-4D97-AF65-F5344CB8AC3E}">
        <p14:creationId xmlns:p14="http://schemas.microsoft.com/office/powerpoint/2010/main" val="105168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921BF7D-05BC-4603-A1E2-FF6AB279C633}"/>
              </a:ext>
            </a:extLst>
          </p:cNvPr>
          <p:cNvSpPr>
            <a:spLocks noGrp="1"/>
          </p:cNvSpPr>
          <p:nvPr>
            <p:ph type="title"/>
          </p:nvPr>
        </p:nvSpPr>
        <p:spPr>
          <a:xfrm>
            <a:off x="269888" y="401559"/>
            <a:ext cx="5397338" cy="512841"/>
          </a:xfrm>
        </p:spPr>
        <p:txBody>
          <a:bodyPr/>
          <a:lstStyle/>
          <a:p>
            <a:r>
              <a:rPr lang="es-MX" sz="3200" dirty="0"/>
              <a:t>Valoración documental</a:t>
            </a:r>
          </a:p>
        </p:txBody>
      </p:sp>
      <p:sp>
        <p:nvSpPr>
          <p:cNvPr id="9" name="Marcador de contenido 2">
            <a:extLst>
              <a:ext uri="{FF2B5EF4-FFF2-40B4-BE49-F238E27FC236}">
                <a16:creationId xmlns:a16="http://schemas.microsoft.com/office/drawing/2014/main" xmlns="" id="{40D0D900-90C7-42A7-A259-317C147352A7}"/>
              </a:ext>
            </a:extLst>
          </p:cNvPr>
          <p:cNvSpPr txBox="1">
            <a:spLocks/>
          </p:cNvSpPr>
          <p:nvPr/>
        </p:nvSpPr>
        <p:spPr>
          <a:xfrm>
            <a:off x="269888" y="1491601"/>
            <a:ext cx="11652224" cy="4695190"/>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2200" dirty="0"/>
              <a:t>Actividad que consiste en el análisis e identificación de los valores documentales; es decir, el estudio de la condición de los documentos que le confiere características específicas en los archivos de trámite o concentración (…); con la finalidad de establecer criterios, vigencias documentales y, en su caso, plazos de conservación, así como para la disposición documental.</a:t>
            </a:r>
          </a:p>
          <a:p>
            <a:pPr algn="just"/>
            <a:endParaRPr lang="es-MX" sz="2200" dirty="0"/>
          </a:p>
        </p:txBody>
      </p:sp>
      <p:sp>
        <p:nvSpPr>
          <p:cNvPr id="12" name="Marcador de contenido 2">
            <a:extLst>
              <a:ext uri="{FF2B5EF4-FFF2-40B4-BE49-F238E27FC236}">
                <a16:creationId xmlns:a16="http://schemas.microsoft.com/office/drawing/2014/main" xmlns="" id="{B49835D3-26B2-491A-82C3-57E64B060C53}"/>
              </a:ext>
            </a:extLst>
          </p:cNvPr>
          <p:cNvSpPr txBox="1">
            <a:spLocks/>
          </p:cNvSpPr>
          <p:nvPr/>
        </p:nvSpPr>
        <p:spPr>
          <a:xfrm>
            <a:off x="170125" y="6499333"/>
            <a:ext cx="9849364"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Valoración documental: Ley General de Archivos. Art. 4 Fracc. LXI  (15 de junio de 2018) </a:t>
            </a:r>
          </a:p>
        </p:txBody>
      </p:sp>
      <p:pic>
        <p:nvPicPr>
          <p:cNvPr id="3" name="Imagen 2">
            <a:extLst>
              <a:ext uri="{FF2B5EF4-FFF2-40B4-BE49-F238E27FC236}">
                <a16:creationId xmlns:a16="http://schemas.microsoft.com/office/drawing/2014/main" xmlns="" id="{4B08F4D4-5AFB-4335-B283-3F89A5B03D5C}"/>
              </a:ext>
            </a:extLst>
          </p:cNvPr>
          <p:cNvPicPr>
            <a:picLocks noChangeAspect="1"/>
          </p:cNvPicPr>
          <p:nvPr/>
        </p:nvPicPr>
        <p:blipFill>
          <a:blip r:embed="rId2"/>
          <a:stretch>
            <a:fillRect/>
          </a:stretch>
        </p:blipFill>
        <p:spPr>
          <a:xfrm>
            <a:off x="4292383" y="3343099"/>
            <a:ext cx="2749686" cy="2749686"/>
          </a:xfrm>
          <a:prstGeom prst="rect">
            <a:avLst/>
          </a:prstGeom>
        </p:spPr>
      </p:pic>
      <p:sp>
        <p:nvSpPr>
          <p:cNvPr id="4" name="Cubo 3">
            <a:extLst>
              <a:ext uri="{FF2B5EF4-FFF2-40B4-BE49-F238E27FC236}">
                <a16:creationId xmlns:a16="http://schemas.microsoft.com/office/drawing/2014/main" xmlns="" id="{9BE57C11-EA09-40B5-8544-C8B2D71255FA}"/>
              </a:ext>
            </a:extLst>
          </p:cNvPr>
          <p:cNvSpPr/>
          <p:nvPr/>
        </p:nvSpPr>
        <p:spPr>
          <a:xfrm>
            <a:off x="2504929" y="4599573"/>
            <a:ext cx="1760707" cy="1378085"/>
          </a:xfrm>
          <a:prstGeom prst="cube">
            <a:avLst/>
          </a:prstGeom>
          <a:solidFill>
            <a:srgbClr val="DEC9A2"/>
          </a:solidFill>
          <a:ln>
            <a:solidFill>
              <a:srgbClr val="DEC9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t>VALORACIÓN</a:t>
            </a:r>
            <a:r>
              <a:rPr lang="es-MX" b="1" dirty="0"/>
              <a:t> PRIMARIA </a:t>
            </a:r>
          </a:p>
        </p:txBody>
      </p:sp>
      <p:sp>
        <p:nvSpPr>
          <p:cNvPr id="7" name="Cubo 6">
            <a:extLst>
              <a:ext uri="{FF2B5EF4-FFF2-40B4-BE49-F238E27FC236}">
                <a16:creationId xmlns:a16="http://schemas.microsoft.com/office/drawing/2014/main" xmlns="" id="{C6C7BBE3-1480-4F04-9FF2-D36195DBE70D}"/>
              </a:ext>
            </a:extLst>
          </p:cNvPr>
          <p:cNvSpPr/>
          <p:nvPr/>
        </p:nvSpPr>
        <p:spPr>
          <a:xfrm>
            <a:off x="7042069" y="4599572"/>
            <a:ext cx="1760707" cy="1378085"/>
          </a:xfrm>
          <a:prstGeom prst="cube">
            <a:avLst/>
          </a:prstGeom>
          <a:solidFill>
            <a:srgbClr val="DEC9A2"/>
          </a:solidFill>
          <a:ln>
            <a:solidFill>
              <a:srgbClr val="DEC9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t>VALORACIÓN</a:t>
            </a:r>
            <a:r>
              <a:rPr lang="es-MX" b="1" dirty="0"/>
              <a:t> </a:t>
            </a:r>
            <a:r>
              <a:rPr lang="es-MX" sz="1750" b="1" dirty="0"/>
              <a:t>SECUNDARIA </a:t>
            </a:r>
          </a:p>
        </p:txBody>
      </p:sp>
    </p:spTree>
    <p:extLst>
      <p:ext uri="{BB962C8B-B14F-4D97-AF65-F5344CB8AC3E}">
        <p14:creationId xmlns:p14="http://schemas.microsoft.com/office/powerpoint/2010/main" val="3465528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95C85C4E-D88C-96F1-4A43-382C49E3EE71}"/>
              </a:ext>
            </a:extLst>
          </p:cNvPr>
          <p:cNvPicPr>
            <a:picLocks noChangeAspect="1"/>
          </p:cNvPicPr>
          <p:nvPr/>
        </p:nvPicPr>
        <p:blipFill rotWithShape="1">
          <a:blip r:embed="rId2"/>
          <a:srcRect l="10674" t="30222" r="17308" b="17949"/>
          <a:stretch/>
        </p:blipFill>
        <p:spPr>
          <a:xfrm>
            <a:off x="666054" y="1230923"/>
            <a:ext cx="10670161" cy="4319350"/>
          </a:xfrm>
          <a:prstGeom prst="rect">
            <a:avLst/>
          </a:prstGeom>
        </p:spPr>
      </p:pic>
      <p:sp>
        <p:nvSpPr>
          <p:cNvPr id="7" name="Título 1">
            <a:extLst>
              <a:ext uri="{FF2B5EF4-FFF2-40B4-BE49-F238E27FC236}">
                <a16:creationId xmlns:a16="http://schemas.microsoft.com/office/drawing/2014/main" xmlns="" id="{929E8FC2-7E36-FC19-C1AC-2F8A868B5303}"/>
              </a:ext>
            </a:extLst>
          </p:cNvPr>
          <p:cNvSpPr txBox="1">
            <a:spLocks/>
          </p:cNvSpPr>
          <p:nvPr/>
        </p:nvSpPr>
        <p:spPr>
          <a:xfrm>
            <a:off x="383540" y="295250"/>
            <a:ext cx="11424920" cy="93567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000" b="0" i="0" kern="1200">
                <a:solidFill>
                  <a:srgbClr val="6E152E"/>
                </a:solidFill>
                <a:latin typeface="Montserrat SemiBold" panose="00000700000000000000" pitchFamily="2" charset="0"/>
                <a:ea typeface="+mj-ea"/>
                <a:cs typeface="+mj-cs"/>
              </a:defRPr>
            </a:lvl1pPr>
          </a:lstStyle>
          <a:p>
            <a:r>
              <a:rPr lang="es-MX" sz="3200" dirty="0"/>
              <a:t>VALORACIÓN DOCUMENTAL</a:t>
            </a:r>
          </a:p>
        </p:txBody>
      </p:sp>
    </p:spTree>
    <p:extLst>
      <p:ext uri="{BB962C8B-B14F-4D97-AF65-F5344CB8AC3E}">
        <p14:creationId xmlns:p14="http://schemas.microsoft.com/office/powerpoint/2010/main" val="1127374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ipse 7">
            <a:extLst>
              <a:ext uri="{FF2B5EF4-FFF2-40B4-BE49-F238E27FC236}">
                <a16:creationId xmlns:a16="http://schemas.microsoft.com/office/drawing/2014/main" xmlns="" id="{260E5B1F-22E3-4927-A07F-BDD9B95400D9}"/>
              </a:ext>
            </a:extLst>
          </p:cNvPr>
          <p:cNvSpPr/>
          <p:nvPr/>
        </p:nvSpPr>
        <p:spPr>
          <a:xfrm>
            <a:off x="475224" y="2585933"/>
            <a:ext cx="2101468" cy="1236093"/>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Análisis Institucional </a:t>
            </a:r>
            <a:endParaRPr lang="es-MX" b="1" dirty="0">
              <a:solidFill>
                <a:schemeClr val="tx1"/>
              </a:solidFill>
            </a:endParaRPr>
          </a:p>
        </p:txBody>
      </p:sp>
      <p:sp>
        <p:nvSpPr>
          <p:cNvPr id="9" name="Elipse 8">
            <a:extLst>
              <a:ext uri="{FF2B5EF4-FFF2-40B4-BE49-F238E27FC236}">
                <a16:creationId xmlns:a16="http://schemas.microsoft.com/office/drawing/2014/main" xmlns="" id="{98B53B5F-87A1-4604-9A2A-8A8EF3B14308}"/>
              </a:ext>
            </a:extLst>
          </p:cNvPr>
          <p:cNvSpPr/>
          <p:nvPr/>
        </p:nvSpPr>
        <p:spPr>
          <a:xfrm>
            <a:off x="3091593" y="2552421"/>
            <a:ext cx="2346593" cy="753803"/>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Análisis </a:t>
            </a:r>
          </a:p>
          <a:p>
            <a:pPr algn="ctr"/>
            <a:r>
              <a:rPr lang="es-ES" dirty="0">
                <a:solidFill>
                  <a:schemeClr val="tx1"/>
                </a:solidFill>
              </a:rPr>
              <a:t>Normativo  </a:t>
            </a:r>
            <a:endParaRPr lang="es-MX" dirty="0">
              <a:solidFill>
                <a:schemeClr val="tx1"/>
              </a:solidFill>
            </a:endParaRPr>
          </a:p>
        </p:txBody>
      </p:sp>
      <p:sp>
        <p:nvSpPr>
          <p:cNvPr id="10" name="Elipse 9">
            <a:extLst>
              <a:ext uri="{FF2B5EF4-FFF2-40B4-BE49-F238E27FC236}">
                <a16:creationId xmlns:a16="http://schemas.microsoft.com/office/drawing/2014/main" xmlns="" id="{5EB5C7EB-2864-456C-9CFD-7BDC14B2931C}"/>
              </a:ext>
            </a:extLst>
          </p:cNvPr>
          <p:cNvSpPr/>
          <p:nvPr/>
        </p:nvSpPr>
        <p:spPr>
          <a:xfrm>
            <a:off x="6096000" y="2450177"/>
            <a:ext cx="2313543" cy="753803"/>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Análisis Unidad Generadora </a:t>
            </a:r>
            <a:endParaRPr lang="es-MX" dirty="0">
              <a:solidFill>
                <a:schemeClr val="tx1"/>
              </a:solidFill>
            </a:endParaRPr>
          </a:p>
        </p:txBody>
      </p:sp>
      <p:sp>
        <p:nvSpPr>
          <p:cNvPr id="11" name="Elipse 10">
            <a:extLst>
              <a:ext uri="{FF2B5EF4-FFF2-40B4-BE49-F238E27FC236}">
                <a16:creationId xmlns:a16="http://schemas.microsoft.com/office/drawing/2014/main" xmlns="" id="{21681E83-8B54-4A3C-B046-547FF00D8DB7}"/>
              </a:ext>
            </a:extLst>
          </p:cNvPr>
          <p:cNvSpPr/>
          <p:nvPr/>
        </p:nvSpPr>
        <p:spPr>
          <a:xfrm>
            <a:off x="9177845" y="2557682"/>
            <a:ext cx="2346593" cy="767515"/>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Análisis físico del Expediente</a:t>
            </a:r>
            <a:endParaRPr lang="es-MX" dirty="0">
              <a:solidFill>
                <a:schemeClr val="tx1"/>
              </a:solidFill>
            </a:endParaRPr>
          </a:p>
        </p:txBody>
      </p:sp>
      <p:sp>
        <p:nvSpPr>
          <p:cNvPr id="12" name="Rectángulo 11">
            <a:extLst>
              <a:ext uri="{FF2B5EF4-FFF2-40B4-BE49-F238E27FC236}">
                <a16:creationId xmlns:a16="http://schemas.microsoft.com/office/drawing/2014/main" xmlns="" id="{D91D8A44-74D4-44D8-9D77-AA820824BB70}"/>
              </a:ext>
            </a:extLst>
          </p:cNvPr>
          <p:cNvSpPr/>
          <p:nvPr/>
        </p:nvSpPr>
        <p:spPr>
          <a:xfrm>
            <a:off x="3021310" y="1234067"/>
            <a:ext cx="5931016" cy="54040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a:solidFill>
                  <a:schemeClr val="tx1"/>
                </a:solidFill>
              </a:rPr>
              <a:t>Para valorar la documentación</a:t>
            </a:r>
            <a:endParaRPr lang="es-MX" sz="3200" dirty="0">
              <a:solidFill>
                <a:schemeClr val="tx1"/>
              </a:solidFill>
            </a:endParaRPr>
          </a:p>
        </p:txBody>
      </p:sp>
      <p:sp>
        <p:nvSpPr>
          <p:cNvPr id="13" name="Rectángulo: esquinas redondeadas 12">
            <a:extLst>
              <a:ext uri="{FF2B5EF4-FFF2-40B4-BE49-F238E27FC236}">
                <a16:creationId xmlns:a16="http://schemas.microsoft.com/office/drawing/2014/main" xmlns="" id="{82FCCDC8-9465-4DC1-8E00-24714C06189F}"/>
              </a:ext>
            </a:extLst>
          </p:cNvPr>
          <p:cNvSpPr/>
          <p:nvPr/>
        </p:nvSpPr>
        <p:spPr>
          <a:xfrm>
            <a:off x="716200" y="4172491"/>
            <a:ext cx="1594514" cy="1614040"/>
          </a:xfrm>
          <a:prstGeom prst="round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Historia y esquemas de la entidad o institución</a:t>
            </a:r>
            <a:endParaRPr lang="es-MX" dirty="0">
              <a:solidFill>
                <a:schemeClr val="tx1"/>
              </a:solidFill>
            </a:endParaRPr>
          </a:p>
        </p:txBody>
      </p:sp>
      <p:sp>
        <p:nvSpPr>
          <p:cNvPr id="14" name="Rectángulo: esquinas redondeadas 13">
            <a:extLst>
              <a:ext uri="{FF2B5EF4-FFF2-40B4-BE49-F238E27FC236}">
                <a16:creationId xmlns:a16="http://schemas.microsoft.com/office/drawing/2014/main" xmlns="" id="{E8465014-63AD-4EA9-B0ED-9D48690363EF}"/>
              </a:ext>
            </a:extLst>
          </p:cNvPr>
          <p:cNvSpPr/>
          <p:nvPr/>
        </p:nvSpPr>
        <p:spPr>
          <a:xfrm>
            <a:off x="3251118" y="3646468"/>
            <a:ext cx="1894849" cy="171336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a:buFont typeface="Wingdings" panose="05000000000000000000" pitchFamily="2" charset="2"/>
              <a:buChar char="§"/>
            </a:pPr>
            <a:r>
              <a:rPr lang="es-ES" dirty="0">
                <a:solidFill>
                  <a:schemeClr val="tx1"/>
                </a:solidFill>
              </a:rPr>
              <a:t>Legislación</a:t>
            </a:r>
          </a:p>
          <a:p>
            <a:pPr marL="177800" indent="-177800">
              <a:buFont typeface="Wingdings" panose="05000000000000000000" pitchFamily="2" charset="2"/>
              <a:buChar char="§"/>
            </a:pPr>
            <a:r>
              <a:rPr lang="es-ES" dirty="0">
                <a:solidFill>
                  <a:schemeClr val="tx1"/>
                </a:solidFill>
              </a:rPr>
              <a:t>Normatividad</a:t>
            </a:r>
          </a:p>
          <a:p>
            <a:pPr marL="177800" indent="-177800">
              <a:buFont typeface="Wingdings" panose="05000000000000000000" pitchFamily="2" charset="2"/>
              <a:buChar char="§"/>
            </a:pPr>
            <a:r>
              <a:rPr lang="es-ES" dirty="0">
                <a:solidFill>
                  <a:schemeClr val="tx1"/>
                </a:solidFill>
              </a:rPr>
              <a:t>Manuales de Operación</a:t>
            </a:r>
            <a:endParaRPr lang="es-MX" dirty="0">
              <a:solidFill>
                <a:schemeClr val="tx1"/>
              </a:solidFill>
            </a:endParaRPr>
          </a:p>
        </p:txBody>
      </p:sp>
      <p:sp>
        <p:nvSpPr>
          <p:cNvPr id="15" name="Rectángulo: esquinas redondeadas 14">
            <a:extLst>
              <a:ext uri="{FF2B5EF4-FFF2-40B4-BE49-F238E27FC236}">
                <a16:creationId xmlns:a16="http://schemas.microsoft.com/office/drawing/2014/main" xmlns="" id="{77BADB48-DC51-4F35-8F03-8E250126B05F}"/>
              </a:ext>
            </a:extLst>
          </p:cNvPr>
          <p:cNvSpPr/>
          <p:nvPr/>
        </p:nvSpPr>
        <p:spPr>
          <a:xfrm>
            <a:off x="6374356" y="3562394"/>
            <a:ext cx="1946129" cy="171336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Análisis de procesos  por Unidad Administrativa Productora</a:t>
            </a:r>
            <a:endParaRPr lang="es-MX" dirty="0">
              <a:solidFill>
                <a:schemeClr val="tx1"/>
              </a:solidFill>
            </a:endParaRPr>
          </a:p>
        </p:txBody>
      </p:sp>
      <p:cxnSp>
        <p:nvCxnSpPr>
          <p:cNvPr id="16" name="Conector recto 15">
            <a:extLst>
              <a:ext uri="{FF2B5EF4-FFF2-40B4-BE49-F238E27FC236}">
                <a16:creationId xmlns:a16="http://schemas.microsoft.com/office/drawing/2014/main" xmlns="" id="{CCC7A067-E971-44D7-9A91-40C22B48C28E}"/>
              </a:ext>
            </a:extLst>
          </p:cNvPr>
          <p:cNvCxnSpPr>
            <a:cxnSpLocks/>
          </p:cNvCxnSpPr>
          <p:nvPr/>
        </p:nvCxnSpPr>
        <p:spPr>
          <a:xfrm flipH="1">
            <a:off x="1526423" y="1487599"/>
            <a:ext cx="4878" cy="104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xmlns="" id="{553A28F0-4599-46DA-B435-8C3FAE5FEC03}"/>
              </a:ext>
            </a:extLst>
          </p:cNvPr>
          <p:cNvCxnSpPr>
            <a:cxnSpLocks/>
          </p:cNvCxnSpPr>
          <p:nvPr/>
        </p:nvCxnSpPr>
        <p:spPr>
          <a:xfrm flipH="1">
            <a:off x="4186496" y="1765301"/>
            <a:ext cx="24095" cy="7543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xmlns="" id="{71E427DD-DA5D-4A16-8D82-EA5D843E7ACE}"/>
              </a:ext>
            </a:extLst>
          </p:cNvPr>
          <p:cNvCxnSpPr>
            <a:cxnSpLocks/>
          </p:cNvCxnSpPr>
          <p:nvPr/>
        </p:nvCxnSpPr>
        <p:spPr>
          <a:xfrm flipH="1">
            <a:off x="7269417" y="1798859"/>
            <a:ext cx="22641" cy="6685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xmlns="" id="{8029EBC9-58BA-429F-BE9F-93226597CE78}"/>
              </a:ext>
            </a:extLst>
          </p:cNvPr>
          <p:cNvCxnSpPr>
            <a:cxnSpLocks/>
            <a:stCxn id="12" idx="3"/>
          </p:cNvCxnSpPr>
          <p:nvPr/>
        </p:nvCxnSpPr>
        <p:spPr>
          <a:xfrm>
            <a:off x="8952326" y="1504271"/>
            <a:ext cx="1518408"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Flecha: hacia abajo 19">
            <a:extLst>
              <a:ext uri="{FF2B5EF4-FFF2-40B4-BE49-F238E27FC236}">
                <a16:creationId xmlns:a16="http://schemas.microsoft.com/office/drawing/2014/main" xmlns="" id="{D948C618-1CE1-48DE-BB1D-5921522A8956}"/>
              </a:ext>
            </a:extLst>
          </p:cNvPr>
          <p:cNvSpPr/>
          <p:nvPr/>
        </p:nvSpPr>
        <p:spPr>
          <a:xfrm>
            <a:off x="1402304" y="3828237"/>
            <a:ext cx="222306" cy="34425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Flecha: hacia abajo 20">
            <a:extLst>
              <a:ext uri="{FF2B5EF4-FFF2-40B4-BE49-F238E27FC236}">
                <a16:creationId xmlns:a16="http://schemas.microsoft.com/office/drawing/2014/main" xmlns="" id="{C123A191-5A73-4C53-A7DA-7B08CE928684}"/>
              </a:ext>
            </a:extLst>
          </p:cNvPr>
          <p:cNvSpPr/>
          <p:nvPr/>
        </p:nvSpPr>
        <p:spPr>
          <a:xfrm>
            <a:off x="4121395" y="3306224"/>
            <a:ext cx="222306" cy="34425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Flecha: hacia abajo 21">
            <a:extLst>
              <a:ext uri="{FF2B5EF4-FFF2-40B4-BE49-F238E27FC236}">
                <a16:creationId xmlns:a16="http://schemas.microsoft.com/office/drawing/2014/main" xmlns="" id="{8EE91743-FDB5-4B9C-A1AD-BEFCBDA12A0C}"/>
              </a:ext>
            </a:extLst>
          </p:cNvPr>
          <p:cNvSpPr/>
          <p:nvPr/>
        </p:nvSpPr>
        <p:spPr>
          <a:xfrm>
            <a:off x="7169585" y="3218386"/>
            <a:ext cx="222306" cy="34425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23" name="Conector recto 22">
            <a:extLst>
              <a:ext uri="{FF2B5EF4-FFF2-40B4-BE49-F238E27FC236}">
                <a16:creationId xmlns:a16="http://schemas.microsoft.com/office/drawing/2014/main" xmlns="" id="{58631FD6-A2C7-40DC-A5A8-84D07BE2C608}"/>
              </a:ext>
            </a:extLst>
          </p:cNvPr>
          <p:cNvCxnSpPr>
            <a:cxnSpLocks/>
            <a:endCxn id="12" idx="1"/>
          </p:cNvCxnSpPr>
          <p:nvPr/>
        </p:nvCxnSpPr>
        <p:spPr>
          <a:xfrm>
            <a:off x="1554730" y="1504271"/>
            <a:ext cx="14665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xmlns="" id="{78A0F849-19FC-455F-80A0-FEE54F98BB47}"/>
              </a:ext>
            </a:extLst>
          </p:cNvPr>
          <p:cNvCxnSpPr>
            <a:cxnSpLocks/>
          </p:cNvCxnSpPr>
          <p:nvPr/>
        </p:nvCxnSpPr>
        <p:spPr>
          <a:xfrm>
            <a:off x="10470734" y="1485104"/>
            <a:ext cx="11229" cy="10526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ángulo: esquinas redondeadas 24">
            <a:extLst>
              <a:ext uri="{FF2B5EF4-FFF2-40B4-BE49-F238E27FC236}">
                <a16:creationId xmlns:a16="http://schemas.microsoft.com/office/drawing/2014/main" xmlns="" id="{48997567-3592-4556-B523-20EAB425EC15}"/>
              </a:ext>
            </a:extLst>
          </p:cNvPr>
          <p:cNvSpPr/>
          <p:nvPr/>
        </p:nvSpPr>
        <p:spPr>
          <a:xfrm>
            <a:off x="9458003" y="3723297"/>
            <a:ext cx="2013358" cy="170198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Revisión Documental:</a:t>
            </a:r>
          </a:p>
          <a:p>
            <a:pPr algn="ctr"/>
            <a:endParaRPr lang="es-MX" dirty="0">
              <a:solidFill>
                <a:schemeClr val="tx1"/>
              </a:solidFill>
            </a:endParaRPr>
          </a:p>
          <a:p>
            <a:pPr marL="285750" indent="-285750">
              <a:buFont typeface="Wingdings" panose="05000000000000000000" pitchFamily="2" charset="2"/>
              <a:buChar char="§"/>
            </a:pPr>
            <a:r>
              <a:rPr lang="es-MX" dirty="0">
                <a:solidFill>
                  <a:schemeClr val="tx1"/>
                </a:solidFill>
              </a:rPr>
              <a:t>Acto</a:t>
            </a:r>
          </a:p>
          <a:p>
            <a:pPr marL="285750" indent="-285750">
              <a:buFont typeface="Wingdings" panose="05000000000000000000" pitchFamily="2" charset="2"/>
              <a:buChar char="§"/>
            </a:pPr>
            <a:r>
              <a:rPr lang="es-MX" dirty="0">
                <a:solidFill>
                  <a:schemeClr val="tx1"/>
                </a:solidFill>
              </a:rPr>
              <a:t>Actor</a:t>
            </a:r>
          </a:p>
          <a:p>
            <a:pPr marL="285750" indent="-285750">
              <a:buFont typeface="Wingdings" panose="05000000000000000000" pitchFamily="2" charset="2"/>
              <a:buChar char="§"/>
            </a:pPr>
            <a:r>
              <a:rPr lang="es-MX" dirty="0">
                <a:solidFill>
                  <a:schemeClr val="tx1"/>
                </a:solidFill>
              </a:rPr>
              <a:t>Contexto</a:t>
            </a:r>
          </a:p>
        </p:txBody>
      </p:sp>
      <p:sp>
        <p:nvSpPr>
          <p:cNvPr id="26" name="Flecha: hacia abajo 25">
            <a:extLst>
              <a:ext uri="{FF2B5EF4-FFF2-40B4-BE49-F238E27FC236}">
                <a16:creationId xmlns:a16="http://schemas.microsoft.com/office/drawing/2014/main" xmlns="" id="{BEA03FDA-6AFC-40B3-85A8-86A15845DCFC}"/>
              </a:ext>
            </a:extLst>
          </p:cNvPr>
          <p:cNvSpPr/>
          <p:nvPr/>
        </p:nvSpPr>
        <p:spPr>
          <a:xfrm>
            <a:off x="10351141" y="3345080"/>
            <a:ext cx="227082" cy="33202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Título 1">
            <a:extLst>
              <a:ext uri="{FF2B5EF4-FFF2-40B4-BE49-F238E27FC236}">
                <a16:creationId xmlns:a16="http://schemas.microsoft.com/office/drawing/2014/main" xmlns="" id="{B86770D7-4F8E-4D18-ACB2-1B9407E6903A}"/>
              </a:ext>
            </a:extLst>
          </p:cNvPr>
          <p:cNvSpPr>
            <a:spLocks noGrp="1"/>
          </p:cNvSpPr>
          <p:nvPr>
            <p:ph type="title"/>
          </p:nvPr>
        </p:nvSpPr>
        <p:spPr>
          <a:xfrm>
            <a:off x="2921679" y="1439385"/>
            <a:ext cx="5720080" cy="45719"/>
          </a:xfrm>
        </p:spPr>
        <p:txBody>
          <a:bodyPr>
            <a:normAutofit fontScale="90000"/>
          </a:bodyPr>
          <a:lstStyle/>
          <a:p>
            <a:pPr algn="ctr"/>
            <a:r>
              <a:rPr lang="es-ES" sz="3600" b="1" dirty="0"/>
              <a:t>VALORACIÓN DOCUMENTAL</a:t>
            </a:r>
            <a:br>
              <a:rPr lang="es-ES" sz="3600" b="1" dirty="0"/>
            </a:br>
            <a:endParaRPr lang="es-MX" sz="3600" dirty="0"/>
          </a:p>
        </p:txBody>
      </p:sp>
    </p:spTree>
    <p:extLst>
      <p:ext uri="{BB962C8B-B14F-4D97-AF65-F5344CB8AC3E}">
        <p14:creationId xmlns:p14="http://schemas.microsoft.com/office/powerpoint/2010/main" val="36643827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4C204C6-2520-9A60-0BCD-1932FC4DD865}"/>
              </a:ext>
            </a:extLst>
          </p:cNvPr>
          <p:cNvSpPr>
            <a:spLocks noGrp="1"/>
          </p:cNvSpPr>
          <p:nvPr>
            <p:ph type="title"/>
          </p:nvPr>
        </p:nvSpPr>
        <p:spPr>
          <a:xfrm>
            <a:off x="363220" y="1039558"/>
            <a:ext cx="11465560" cy="924973"/>
          </a:xfrm>
        </p:spPr>
        <p:txBody>
          <a:bodyPr/>
          <a:lstStyle/>
          <a:p>
            <a:r>
              <a:rPr lang="es-MX" dirty="0"/>
              <a:t>Ley General de Archivos</a:t>
            </a:r>
          </a:p>
        </p:txBody>
      </p:sp>
      <p:sp>
        <p:nvSpPr>
          <p:cNvPr id="5" name="CuadroTexto 4">
            <a:extLst>
              <a:ext uri="{FF2B5EF4-FFF2-40B4-BE49-F238E27FC236}">
                <a16:creationId xmlns:a16="http://schemas.microsoft.com/office/drawing/2014/main" xmlns="" id="{9E724B79-BEA7-6AFA-1899-5F782659462E}"/>
              </a:ext>
            </a:extLst>
          </p:cNvPr>
          <p:cNvSpPr txBox="1"/>
          <p:nvPr/>
        </p:nvSpPr>
        <p:spPr>
          <a:xfrm>
            <a:off x="1446178" y="2033400"/>
            <a:ext cx="9299643" cy="3046988"/>
          </a:xfrm>
          <a:prstGeom prst="rect">
            <a:avLst/>
          </a:prstGeom>
          <a:noFill/>
        </p:spPr>
        <p:txBody>
          <a:bodyPr wrap="square" rtlCol="0">
            <a:spAutoFit/>
          </a:bodyPr>
          <a:lstStyle/>
          <a:p>
            <a:pPr algn="just"/>
            <a:r>
              <a:rPr lang="es-MX" sz="2400" dirty="0"/>
              <a:t>Art.13 Los sujetos obligados deberán contar con los instrumentos de control y de consulta archivísticos conforme a sus atribuciones y funciones, manteniéndolos  actualizados y disponibles; y contarán al menos con los siguientes:</a:t>
            </a:r>
          </a:p>
          <a:p>
            <a:pPr algn="just"/>
            <a:endParaRPr lang="es-MX" sz="2400" dirty="0"/>
          </a:p>
          <a:p>
            <a:pPr marL="400050" indent="-400050" algn="just">
              <a:buAutoNum type="romanUcPeriod"/>
            </a:pPr>
            <a:r>
              <a:rPr lang="es-MX" sz="2400" dirty="0"/>
              <a:t>Cuadro general de clasificación archivística;</a:t>
            </a:r>
          </a:p>
          <a:p>
            <a:pPr marL="400050" indent="-400050" algn="just">
              <a:buAutoNum type="romanUcPeriod"/>
            </a:pPr>
            <a:r>
              <a:rPr lang="es-MX" sz="2400" dirty="0"/>
              <a:t>Catálogo de disposición documental, e</a:t>
            </a:r>
          </a:p>
          <a:p>
            <a:pPr marL="400050" indent="-400050" algn="just">
              <a:buAutoNum type="romanUcPeriod"/>
            </a:pPr>
            <a:r>
              <a:rPr lang="es-MX" sz="2400" dirty="0"/>
              <a:t>Inventarios documentales.</a:t>
            </a:r>
          </a:p>
        </p:txBody>
      </p:sp>
    </p:spTree>
    <p:extLst>
      <p:ext uri="{BB962C8B-B14F-4D97-AF65-F5344CB8AC3E}">
        <p14:creationId xmlns:p14="http://schemas.microsoft.com/office/powerpoint/2010/main" val="4048927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ADEFB2C-66FD-4F63-B5FC-C54923AD96A9}"/>
              </a:ext>
            </a:extLst>
          </p:cNvPr>
          <p:cNvSpPr>
            <a:spLocks noGrp="1"/>
          </p:cNvSpPr>
          <p:nvPr>
            <p:ph type="title"/>
          </p:nvPr>
        </p:nvSpPr>
        <p:spPr>
          <a:xfrm>
            <a:off x="383540" y="651018"/>
            <a:ext cx="6512560" cy="694372"/>
          </a:xfrm>
        </p:spPr>
        <p:txBody>
          <a:bodyPr/>
          <a:lstStyle/>
          <a:p>
            <a:r>
              <a:rPr lang="es-MX" dirty="0"/>
              <a:t>Grupo interdisciplinario</a:t>
            </a:r>
          </a:p>
        </p:txBody>
      </p:sp>
      <p:sp>
        <p:nvSpPr>
          <p:cNvPr id="11" name="Rectángulo: esquinas redondeadas 10">
            <a:extLst>
              <a:ext uri="{FF2B5EF4-FFF2-40B4-BE49-F238E27FC236}">
                <a16:creationId xmlns:a16="http://schemas.microsoft.com/office/drawing/2014/main" xmlns="" id="{F8DD2A7D-C7D7-4523-9CD6-02F90C88F413}"/>
              </a:ext>
            </a:extLst>
          </p:cNvPr>
          <p:cNvSpPr/>
          <p:nvPr/>
        </p:nvSpPr>
        <p:spPr>
          <a:xfrm>
            <a:off x="7814489" y="1997745"/>
            <a:ext cx="2891424" cy="370325"/>
          </a:xfrm>
          <a:prstGeom prst="round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rgbClr val="404040"/>
                </a:solidFill>
                <a:latin typeface="Montserrat SemiBold" panose="00000700000000000000" pitchFamily="2" charset="0"/>
              </a:rPr>
              <a:t>Funciones</a:t>
            </a:r>
          </a:p>
        </p:txBody>
      </p:sp>
      <p:sp>
        <p:nvSpPr>
          <p:cNvPr id="17" name="Rectángulo: esquinas redondeadas 16">
            <a:extLst>
              <a:ext uri="{FF2B5EF4-FFF2-40B4-BE49-F238E27FC236}">
                <a16:creationId xmlns:a16="http://schemas.microsoft.com/office/drawing/2014/main" xmlns="" id="{5EC3EEE5-7A06-4DB1-92CA-A62EE3E903B4}"/>
              </a:ext>
            </a:extLst>
          </p:cNvPr>
          <p:cNvSpPr/>
          <p:nvPr/>
        </p:nvSpPr>
        <p:spPr>
          <a:xfrm>
            <a:off x="6896100" y="2731689"/>
            <a:ext cx="4728205" cy="348655"/>
          </a:xfrm>
          <a:prstGeom prst="roundRect">
            <a:avLst/>
          </a:prstGeom>
          <a:no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b="1" dirty="0">
                <a:solidFill>
                  <a:srgbClr val="404040"/>
                </a:solidFill>
                <a:latin typeface="Montserrat SemiBold" panose="00000700000000000000" pitchFamily="2" charset="0"/>
              </a:rPr>
              <a:t>Establecer de valores documentales</a:t>
            </a:r>
          </a:p>
        </p:txBody>
      </p:sp>
      <p:sp>
        <p:nvSpPr>
          <p:cNvPr id="9" name="Marcador de contenido 2">
            <a:extLst>
              <a:ext uri="{FF2B5EF4-FFF2-40B4-BE49-F238E27FC236}">
                <a16:creationId xmlns:a16="http://schemas.microsoft.com/office/drawing/2014/main" xmlns="" id="{FE337F0B-D5F9-4A4E-8B69-0DD7515C0D4E}"/>
              </a:ext>
            </a:extLst>
          </p:cNvPr>
          <p:cNvSpPr txBox="1">
            <a:spLocks/>
          </p:cNvSpPr>
          <p:nvPr/>
        </p:nvSpPr>
        <p:spPr>
          <a:xfrm>
            <a:off x="170125" y="6499333"/>
            <a:ext cx="9849364"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Grupo Interdisciplinario: Ley General de Archivos. Art 4 Fracc. XXV (15 de junio de 2018) </a:t>
            </a:r>
          </a:p>
        </p:txBody>
      </p:sp>
      <p:sp>
        <p:nvSpPr>
          <p:cNvPr id="15" name="Rectángulo: esquinas redondeadas 14">
            <a:extLst>
              <a:ext uri="{FF2B5EF4-FFF2-40B4-BE49-F238E27FC236}">
                <a16:creationId xmlns:a16="http://schemas.microsoft.com/office/drawing/2014/main" xmlns="" id="{85F587CF-0D42-44F8-AC71-5C5302442970}"/>
              </a:ext>
            </a:extLst>
          </p:cNvPr>
          <p:cNvSpPr/>
          <p:nvPr/>
        </p:nvSpPr>
        <p:spPr>
          <a:xfrm>
            <a:off x="6896099" y="3387877"/>
            <a:ext cx="4728205" cy="387987"/>
          </a:xfrm>
          <a:prstGeom prst="roundRect">
            <a:avLst/>
          </a:prstGeom>
          <a:no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b="1" dirty="0">
                <a:solidFill>
                  <a:srgbClr val="404040"/>
                </a:solidFill>
                <a:latin typeface="Montserrat SemiBold" panose="00000700000000000000" pitchFamily="2" charset="0"/>
              </a:rPr>
              <a:t>Establecimiento de plazos de conservación</a:t>
            </a:r>
          </a:p>
        </p:txBody>
      </p:sp>
      <p:sp>
        <p:nvSpPr>
          <p:cNvPr id="18" name="Rectángulo: esquinas redondeadas 17">
            <a:extLst>
              <a:ext uri="{FF2B5EF4-FFF2-40B4-BE49-F238E27FC236}">
                <a16:creationId xmlns:a16="http://schemas.microsoft.com/office/drawing/2014/main" xmlns="" id="{4CDC4445-642D-4A67-9355-9321F29C6CB2}"/>
              </a:ext>
            </a:extLst>
          </p:cNvPr>
          <p:cNvSpPr/>
          <p:nvPr/>
        </p:nvSpPr>
        <p:spPr>
          <a:xfrm>
            <a:off x="6896101" y="4044065"/>
            <a:ext cx="4728205" cy="387987"/>
          </a:xfrm>
          <a:prstGeom prst="roundRect">
            <a:avLst/>
          </a:prstGeom>
          <a:no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b="1" dirty="0">
                <a:solidFill>
                  <a:srgbClr val="404040"/>
                </a:solidFill>
                <a:latin typeface="Montserrat SemiBold" panose="00000700000000000000" pitchFamily="2" charset="0"/>
              </a:rPr>
              <a:t>Elaborar las fichas técnicas de valoración</a:t>
            </a:r>
          </a:p>
        </p:txBody>
      </p:sp>
      <p:graphicFrame>
        <p:nvGraphicFramePr>
          <p:cNvPr id="3" name="Diagrama 2">
            <a:extLst>
              <a:ext uri="{FF2B5EF4-FFF2-40B4-BE49-F238E27FC236}">
                <a16:creationId xmlns:a16="http://schemas.microsoft.com/office/drawing/2014/main" xmlns="" id="{39D2D891-4821-470F-BF88-CEE1307A8130}"/>
              </a:ext>
            </a:extLst>
          </p:cNvPr>
          <p:cNvGraphicFramePr/>
          <p:nvPr/>
        </p:nvGraphicFramePr>
        <p:xfrm>
          <a:off x="350883" y="1845130"/>
          <a:ext cx="6785430" cy="4189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9851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921BF7D-05BC-4603-A1E2-FF6AB279C633}"/>
              </a:ext>
            </a:extLst>
          </p:cNvPr>
          <p:cNvSpPr>
            <a:spLocks noGrp="1"/>
          </p:cNvSpPr>
          <p:nvPr>
            <p:ph type="title"/>
          </p:nvPr>
        </p:nvSpPr>
        <p:spPr>
          <a:xfrm>
            <a:off x="390619" y="430742"/>
            <a:ext cx="8967281" cy="1060859"/>
          </a:xfrm>
        </p:spPr>
        <p:txBody>
          <a:bodyPr/>
          <a:lstStyle/>
          <a:p>
            <a:r>
              <a:rPr lang="es-MX" sz="3200" dirty="0"/>
              <a:t>Valores documentales</a:t>
            </a:r>
          </a:p>
        </p:txBody>
      </p:sp>
      <p:sp>
        <p:nvSpPr>
          <p:cNvPr id="9" name="Marcador de contenido 2">
            <a:extLst>
              <a:ext uri="{FF2B5EF4-FFF2-40B4-BE49-F238E27FC236}">
                <a16:creationId xmlns:a16="http://schemas.microsoft.com/office/drawing/2014/main" xmlns="" id="{40D0D900-90C7-42A7-A259-317C147352A7}"/>
              </a:ext>
            </a:extLst>
          </p:cNvPr>
          <p:cNvSpPr txBox="1">
            <a:spLocks/>
          </p:cNvSpPr>
          <p:nvPr/>
        </p:nvSpPr>
        <p:spPr>
          <a:xfrm>
            <a:off x="269888" y="1491601"/>
            <a:ext cx="11652224" cy="1378059"/>
          </a:xfrm>
          <a:prstGeom prst="rect">
            <a:avLst/>
          </a:prstGeom>
        </p:spPr>
        <p:txBody>
          <a:bodyPr>
            <a:no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2200" dirty="0"/>
              <a:t>Valores documentales: condición de los documentos que les confiere características administrativas, legales y fiscales en los archivos de trámite o concentración (valores primarios), o bien, evidenciales, testimoniales e informativos en los archivos históricos (valores secundarios). </a:t>
            </a:r>
          </a:p>
          <a:p>
            <a:pPr algn="just"/>
            <a:endParaRPr lang="es-MX" sz="2200" dirty="0"/>
          </a:p>
        </p:txBody>
      </p:sp>
      <p:sp>
        <p:nvSpPr>
          <p:cNvPr id="12" name="Marcador de contenido 2">
            <a:extLst>
              <a:ext uri="{FF2B5EF4-FFF2-40B4-BE49-F238E27FC236}">
                <a16:creationId xmlns:a16="http://schemas.microsoft.com/office/drawing/2014/main" xmlns="" id="{B49835D3-26B2-491A-82C3-57E64B060C53}"/>
              </a:ext>
            </a:extLst>
          </p:cNvPr>
          <p:cNvSpPr txBox="1">
            <a:spLocks/>
          </p:cNvSpPr>
          <p:nvPr/>
        </p:nvSpPr>
        <p:spPr>
          <a:xfrm>
            <a:off x="170125" y="6499333"/>
            <a:ext cx="9849364"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Valores documentales: Ramírez, J.A. (2016). Metodología para la organización de sistemas institucionales de archivo.</a:t>
            </a:r>
          </a:p>
        </p:txBody>
      </p:sp>
      <p:pic>
        <p:nvPicPr>
          <p:cNvPr id="3" name="Imagen 2">
            <a:extLst>
              <a:ext uri="{FF2B5EF4-FFF2-40B4-BE49-F238E27FC236}">
                <a16:creationId xmlns:a16="http://schemas.microsoft.com/office/drawing/2014/main" xmlns="" id="{2655FE7C-E32F-4A94-9E2B-2F20E290773B}"/>
              </a:ext>
            </a:extLst>
          </p:cNvPr>
          <p:cNvPicPr>
            <a:picLocks noChangeAspect="1"/>
          </p:cNvPicPr>
          <p:nvPr/>
        </p:nvPicPr>
        <p:blipFill>
          <a:blip r:embed="rId2"/>
          <a:stretch>
            <a:fillRect/>
          </a:stretch>
        </p:blipFill>
        <p:spPr>
          <a:xfrm>
            <a:off x="4595021" y="3345403"/>
            <a:ext cx="3001957" cy="2345279"/>
          </a:xfrm>
          <a:prstGeom prst="rect">
            <a:avLst/>
          </a:prstGeom>
        </p:spPr>
      </p:pic>
    </p:spTree>
    <p:extLst>
      <p:ext uri="{BB962C8B-B14F-4D97-AF65-F5344CB8AC3E}">
        <p14:creationId xmlns:p14="http://schemas.microsoft.com/office/powerpoint/2010/main" val="2827069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921BF7D-05BC-4603-A1E2-FF6AB279C633}"/>
              </a:ext>
            </a:extLst>
          </p:cNvPr>
          <p:cNvSpPr>
            <a:spLocks noGrp="1"/>
          </p:cNvSpPr>
          <p:nvPr>
            <p:ph type="title"/>
          </p:nvPr>
        </p:nvSpPr>
        <p:spPr>
          <a:xfrm>
            <a:off x="390620" y="430742"/>
            <a:ext cx="4784496" cy="630855"/>
          </a:xfrm>
        </p:spPr>
        <p:txBody>
          <a:bodyPr/>
          <a:lstStyle/>
          <a:p>
            <a:r>
              <a:rPr lang="es-MX" sz="3200" dirty="0"/>
              <a:t>Valores primarios</a:t>
            </a:r>
          </a:p>
        </p:txBody>
      </p:sp>
      <p:sp>
        <p:nvSpPr>
          <p:cNvPr id="13" name="Rectángulo: esquinas redondeadas 12">
            <a:extLst>
              <a:ext uri="{FF2B5EF4-FFF2-40B4-BE49-F238E27FC236}">
                <a16:creationId xmlns:a16="http://schemas.microsoft.com/office/drawing/2014/main" xmlns="" id="{5D71E9CA-38A4-460F-AC58-A52C17CD8C15}"/>
              </a:ext>
            </a:extLst>
          </p:cNvPr>
          <p:cNvSpPr/>
          <p:nvPr/>
        </p:nvSpPr>
        <p:spPr>
          <a:xfrm>
            <a:off x="390619" y="1412289"/>
            <a:ext cx="2198451" cy="370325"/>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Montserrat SemiBold" panose="00000700000000000000" pitchFamily="2" charset="0"/>
              </a:rPr>
              <a:t>Administrativo </a:t>
            </a:r>
          </a:p>
        </p:txBody>
      </p:sp>
      <p:sp>
        <p:nvSpPr>
          <p:cNvPr id="16" name="Marcador de contenido 2">
            <a:extLst>
              <a:ext uri="{FF2B5EF4-FFF2-40B4-BE49-F238E27FC236}">
                <a16:creationId xmlns:a16="http://schemas.microsoft.com/office/drawing/2014/main" xmlns="" id="{87420D4A-985D-4CD8-8E22-36A49AD7F0D1}"/>
              </a:ext>
            </a:extLst>
          </p:cNvPr>
          <p:cNvSpPr txBox="1">
            <a:spLocks/>
          </p:cNvSpPr>
          <p:nvPr/>
        </p:nvSpPr>
        <p:spPr>
          <a:xfrm>
            <a:off x="2741471" y="1403157"/>
            <a:ext cx="9301372" cy="465834"/>
          </a:xfrm>
          <a:prstGeom prst="rect">
            <a:avLst/>
          </a:prstGeom>
        </p:spPr>
        <p:txBody>
          <a:bodyPr>
            <a:normAutofit fontScale="70000" lnSpcReduction="20000"/>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2200" dirty="0"/>
              <a:t>Responde a una necesidad administrativa mientras dure su trámite, y son importantes por su utilidad referencial para la planeación y la toma de decisiones</a:t>
            </a:r>
          </a:p>
        </p:txBody>
      </p:sp>
      <p:sp>
        <p:nvSpPr>
          <p:cNvPr id="19" name="Marcador de contenido 2">
            <a:extLst>
              <a:ext uri="{FF2B5EF4-FFF2-40B4-BE49-F238E27FC236}">
                <a16:creationId xmlns:a16="http://schemas.microsoft.com/office/drawing/2014/main" xmlns="" id="{E30C51E2-1A09-4531-9A67-9054DC8D6FA7}"/>
              </a:ext>
            </a:extLst>
          </p:cNvPr>
          <p:cNvSpPr txBox="1">
            <a:spLocks/>
          </p:cNvSpPr>
          <p:nvPr/>
        </p:nvSpPr>
        <p:spPr>
          <a:xfrm>
            <a:off x="390619" y="2210551"/>
            <a:ext cx="8181881" cy="370326"/>
          </a:xfrm>
          <a:prstGeom prst="rect">
            <a:avLst/>
          </a:prstGeom>
        </p:spPr>
        <p:txBody>
          <a:bodyPr>
            <a:normAutofit fontScale="92500"/>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Arial" panose="020B0604020202020204" pitchFamily="34" charset="0"/>
              <a:buChar char="•"/>
            </a:pPr>
            <a:r>
              <a:rPr lang="es-MX" sz="2200" dirty="0"/>
              <a:t>Todos los documentos que genera la administración.</a:t>
            </a:r>
          </a:p>
        </p:txBody>
      </p:sp>
      <p:sp>
        <p:nvSpPr>
          <p:cNvPr id="10" name="Marcador de contenido 2">
            <a:extLst>
              <a:ext uri="{FF2B5EF4-FFF2-40B4-BE49-F238E27FC236}">
                <a16:creationId xmlns:a16="http://schemas.microsoft.com/office/drawing/2014/main" xmlns="" id="{3F556AFC-BA61-4EDF-B2F8-561238380089}"/>
              </a:ext>
            </a:extLst>
          </p:cNvPr>
          <p:cNvSpPr txBox="1">
            <a:spLocks/>
          </p:cNvSpPr>
          <p:nvPr/>
        </p:nvSpPr>
        <p:spPr>
          <a:xfrm>
            <a:off x="170125" y="6499333"/>
            <a:ext cx="9849364"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Instructivo para elaborar el Catálogo de Disposición Documental. (16 de abril de 2012).   </a:t>
            </a:r>
          </a:p>
        </p:txBody>
      </p:sp>
      <p:pic>
        <p:nvPicPr>
          <p:cNvPr id="3" name="Imagen 2">
            <a:extLst>
              <a:ext uri="{FF2B5EF4-FFF2-40B4-BE49-F238E27FC236}">
                <a16:creationId xmlns:a16="http://schemas.microsoft.com/office/drawing/2014/main" xmlns="" id="{8866E2EC-5A2C-4448-9DB8-FE282BBB84A1}"/>
              </a:ext>
            </a:extLst>
          </p:cNvPr>
          <p:cNvPicPr>
            <a:picLocks noChangeAspect="1"/>
          </p:cNvPicPr>
          <p:nvPr/>
        </p:nvPicPr>
        <p:blipFill>
          <a:blip r:embed="rId2"/>
          <a:stretch>
            <a:fillRect/>
          </a:stretch>
        </p:blipFill>
        <p:spPr>
          <a:xfrm>
            <a:off x="4839562" y="3102500"/>
            <a:ext cx="2512875" cy="2512875"/>
          </a:xfrm>
          <a:prstGeom prst="rect">
            <a:avLst/>
          </a:prstGeom>
        </p:spPr>
      </p:pic>
    </p:spTree>
    <p:extLst>
      <p:ext uri="{BB962C8B-B14F-4D97-AF65-F5344CB8AC3E}">
        <p14:creationId xmlns:p14="http://schemas.microsoft.com/office/powerpoint/2010/main" val="2229546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esquinas redondeadas 13">
            <a:extLst>
              <a:ext uri="{FF2B5EF4-FFF2-40B4-BE49-F238E27FC236}">
                <a16:creationId xmlns:a16="http://schemas.microsoft.com/office/drawing/2014/main" xmlns="" id="{24BC1DC9-20E0-4FED-89DA-C420D75C996E}"/>
              </a:ext>
            </a:extLst>
          </p:cNvPr>
          <p:cNvSpPr/>
          <p:nvPr/>
        </p:nvSpPr>
        <p:spPr>
          <a:xfrm>
            <a:off x="390619" y="1676762"/>
            <a:ext cx="2198451" cy="370325"/>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Montserrat SemiBold" panose="00000700000000000000" pitchFamily="2" charset="0"/>
              </a:rPr>
              <a:t>Legal </a:t>
            </a:r>
          </a:p>
        </p:txBody>
      </p:sp>
      <p:sp>
        <p:nvSpPr>
          <p:cNvPr id="17" name="Marcador de contenido 2">
            <a:extLst>
              <a:ext uri="{FF2B5EF4-FFF2-40B4-BE49-F238E27FC236}">
                <a16:creationId xmlns:a16="http://schemas.microsoft.com/office/drawing/2014/main" xmlns="" id="{4D2705B7-BE79-4DDF-9817-2476A366359A}"/>
              </a:ext>
            </a:extLst>
          </p:cNvPr>
          <p:cNvSpPr txBox="1">
            <a:spLocks/>
          </p:cNvSpPr>
          <p:nvPr/>
        </p:nvSpPr>
        <p:spPr>
          <a:xfrm>
            <a:off x="2741472" y="1676763"/>
            <a:ext cx="5030928" cy="370325"/>
          </a:xfrm>
          <a:prstGeom prst="rect">
            <a:avLst/>
          </a:prstGeom>
        </p:spPr>
        <p:txBody>
          <a:bodyPr>
            <a:no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2200" dirty="0"/>
              <a:t>Sirve como prueba ante la ley. </a:t>
            </a:r>
          </a:p>
        </p:txBody>
      </p:sp>
      <p:sp>
        <p:nvSpPr>
          <p:cNvPr id="19" name="Marcador de contenido 2">
            <a:extLst>
              <a:ext uri="{FF2B5EF4-FFF2-40B4-BE49-F238E27FC236}">
                <a16:creationId xmlns:a16="http://schemas.microsoft.com/office/drawing/2014/main" xmlns="" id="{A3BE5938-CF8D-4531-8357-5C3AA3595AC6}"/>
              </a:ext>
            </a:extLst>
          </p:cNvPr>
          <p:cNvSpPr txBox="1">
            <a:spLocks/>
          </p:cNvSpPr>
          <p:nvPr/>
        </p:nvSpPr>
        <p:spPr>
          <a:xfrm>
            <a:off x="170125" y="6499333"/>
            <a:ext cx="9849364"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Instructivo para elaborar el Catálogo de Disposición Documental. (16 de abril de 2012).   </a:t>
            </a:r>
          </a:p>
        </p:txBody>
      </p:sp>
      <p:sp>
        <p:nvSpPr>
          <p:cNvPr id="20" name="Marcador de contenido 2">
            <a:extLst>
              <a:ext uri="{FF2B5EF4-FFF2-40B4-BE49-F238E27FC236}">
                <a16:creationId xmlns:a16="http://schemas.microsoft.com/office/drawing/2014/main" xmlns="" id="{ECF60FA3-FF44-4D7F-B052-A6893E2E4143}"/>
              </a:ext>
            </a:extLst>
          </p:cNvPr>
          <p:cNvSpPr txBox="1">
            <a:spLocks/>
          </p:cNvSpPr>
          <p:nvPr/>
        </p:nvSpPr>
        <p:spPr>
          <a:xfrm>
            <a:off x="733639" y="2488464"/>
            <a:ext cx="3710861" cy="1881072"/>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Arial" panose="020B0604020202020204" pitchFamily="34" charset="0"/>
              <a:buChar char="•"/>
            </a:pPr>
            <a:r>
              <a:rPr lang="es-MX" sz="2200" dirty="0"/>
              <a:t>Contratos</a:t>
            </a:r>
          </a:p>
          <a:p>
            <a:pPr marL="342900" indent="-342900" algn="just">
              <a:buFont typeface="Arial" panose="020B0604020202020204" pitchFamily="34" charset="0"/>
              <a:buChar char="•"/>
            </a:pPr>
            <a:r>
              <a:rPr lang="es-MX" sz="2200" dirty="0"/>
              <a:t>Actas constitutivas</a:t>
            </a:r>
          </a:p>
          <a:p>
            <a:pPr marL="342900" indent="-342900" algn="just">
              <a:buFont typeface="Arial" panose="020B0604020202020204" pitchFamily="34" charset="0"/>
              <a:buChar char="•"/>
            </a:pPr>
            <a:r>
              <a:rPr lang="es-MX" sz="2200" dirty="0"/>
              <a:t>Estatutos Orgánicos</a:t>
            </a:r>
          </a:p>
          <a:p>
            <a:pPr marL="342900" indent="-342900" algn="just">
              <a:buFont typeface="Arial" panose="020B0604020202020204" pitchFamily="34" charset="0"/>
              <a:buChar char="•"/>
            </a:pPr>
            <a:r>
              <a:rPr lang="es-MX" sz="2200" dirty="0"/>
              <a:t>Amparos</a:t>
            </a:r>
          </a:p>
        </p:txBody>
      </p:sp>
      <p:sp>
        <p:nvSpPr>
          <p:cNvPr id="9" name="Título 1">
            <a:extLst>
              <a:ext uri="{FF2B5EF4-FFF2-40B4-BE49-F238E27FC236}">
                <a16:creationId xmlns:a16="http://schemas.microsoft.com/office/drawing/2014/main" xmlns="" id="{6E3C353A-E647-4D2F-B620-E916543EC47A}"/>
              </a:ext>
            </a:extLst>
          </p:cNvPr>
          <p:cNvSpPr txBox="1">
            <a:spLocks/>
          </p:cNvSpPr>
          <p:nvPr/>
        </p:nvSpPr>
        <p:spPr>
          <a:xfrm>
            <a:off x="390620" y="430742"/>
            <a:ext cx="4784496" cy="630855"/>
          </a:xfrm>
          <a:prstGeom prst="rect">
            <a:avLst/>
          </a:prstGeom>
          <a:noFill/>
        </p:spPr>
        <p:txBody>
          <a:bodyPr/>
          <a:lstStyle>
            <a:lvl1pPr algn="l" defTabSz="914377" rtl="0" eaLnBrk="1" latinLnBrk="0" hangingPunct="1">
              <a:lnSpc>
                <a:spcPct val="90000"/>
              </a:lnSpc>
              <a:spcBef>
                <a:spcPct val="0"/>
              </a:spcBef>
              <a:buNone/>
              <a:defRPr sz="4000" b="0" i="0" kern="1200">
                <a:solidFill>
                  <a:srgbClr val="6E152E"/>
                </a:solidFill>
                <a:latin typeface="Montserrat SemiBold" panose="00000700000000000000" pitchFamily="2" charset="0"/>
                <a:ea typeface="+mj-ea"/>
                <a:cs typeface="+mj-cs"/>
              </a:defRPr>
            </a:lvl1pPr>
          </a:lstStyle>
          <a:p>
            <a:r>
              <a:rPr lang="es-MX" sz="3200"/>
              <a:t>Valores primarios</a:t>
            </a:r>
            <a:endParaRPr lang="es-MX" sz="3200" dirty="0"/>
          </a:p>
        </p:txBody>
      </p:sp>
      <p:pic>
        <p:nvPicPr>
          <p:cNvPr id="3" name="Imagen 2">
            <a:extLst>
              <a:ext uri="{FF2B5EF4-FFF2-40B4-BE49-F238E27FC236}">
                <a16:creationId xmlns:a16="http://schemas.microsoft.com/office/drawing/2014/main" xmlns="" id="{41FEBA19-6B3F-481E-851B-C8D69A4703D0}"/>
              </a:ext>
            </a:extLst>
          </p:cNvPr>
          <p:cNvPicPr>
            <a:picLocks noChangeAspect="1"/>
          </p:cNvPicPr>
          <p:nvPr/>
        </p:nvPicPr>
        <p:blipFill>
          <a:blip r:embed="rId2"/>
          <a:stretch>
            <a:fillRect/>
          </a:stretch>
        </p:blipFill>
        <p:spPr>
          <a:xfrm>
            <a:off x="6267856" y="2931673"/>
            <a:ext cx="3308216" cy="2126710"/>
          </a:xfrm>
          <a:prstGeom prst="rect">
            <a:avLst/>
          </a:prstGeom>
        </p:spPr>
      </p:pic>
    </p:spTree>
    <p:extLst>
      <p:ext uri="{BB962C8B-B14F-4D97-AF65-F5344CB8AC3E}">
        <p14:creationId xmlns:p14="http://schemas.microsoft.com/office/powerpoint/2010/main" val="451907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esquinas redondeadas 14">
            <a:extLst>
              <a:ext uri="{FF2B5EF4-FFF2-40B4-BE49-F238E27FC236}">
                <a16:creationId xmlns:a16="http://schemas.microsoft.com/office/drawing/2014/main" xmlns="" id="{E2BD2CBA-EB96-4BE3-851A-5E1673D19FA7}"/>
              </a:ext>
            </a:extLst>
          </p:cNvPr>
          <p:cNvSpPr/>
          <p:nvPr/>
        </p:nvSpPr>
        <p:spPr>
          <a:xfrm>
            <a:off x="390619" y="1354334"/>
            <a:ext cx="2198451" cy="370325"/>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Montserrat SemiBold" panose="00000700000000000000" pitchFamily="2" charset="0"/>
              </a:rPr>
              <a:t>Fiscal</a:t>
            </a:r>
          </a:p>
        </p:txBody>
      </p:sp>
      <p:sp>
        <p:nvSpPr>
          <p:cNvPr id="18" name="Marcador de contenido 2">
            <a:extLst>
              <a:ext uri="{FF2B5EF4-FFF2-40B4-BE49-F238E27FC236}">
                <a16:creationId xmlns:a16="http://schemas.microsoft.com/office/drawing/2014/main" xmlns="" id="{9A6AB9A5-3877-4713-B74C-DC25FA4DBDB6}"/>
              </a:ext>
            </a:extLst>
          </p:cNvPr>
          <p:cNvSpPr txBox="1">
            <a:spLocks/>
          </p:cNvSpPr>
          <p:nvPr/>
        </p:nvSpPr>
        <p:spPr>
          <a:xfrm>
            <a:off x="2782868" y="1305348"/>
            <a:ext cx="8965081" cy="485868"/>
          </a:xfrm>
          <a:prstGeom prst="rect">
            <a:avLst/>
          </a:prstGeom>
        </p:spPr>
        <p:txBody>
          <a:bodyPr>
            <a:no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2200" dirty="0"/>
              <a:t>Sirve como prueba del cumplimiento de obligaciones tributarias</a:t>
            </a:r>
          </a:p>
        </p:txBody>
      </p:sp>
      <p:sp>
        <p:nvSpPr>
          <p:cNvPr id="8" name="Marcador de contenido 2">
            <a:extLst>
              <a:ext uri="{FF2B5EF4-FFF2-40B4-BE49-F238E27FC236}">
                <a16:creationId xmlns:a16="http://schemas.microsoft.com/office/drawing/2014/main" xmlns="" id="{73B0C8DA-1D10-444C-AEF8-B910D98EF7AB}"/>
              </a:ext>
            </a:extLst>
          </p:cNvPr>
          <p:cNvSpPr txBox="1">
            <a:spLocks/>
          </p:cNvSpPr>
          <p:nvPr/>
        </p:nvSpPr>
        <p:spPr>
          <a:xfrm>
            <a:off x="176610" y="6545356"/>
            <a:ext cx="9849364"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Instructivo para elaborar el Catálogo de Disposición Documental. (16 de abril de 2012).   </a:t>
            </a:r>
          </a:p>
        </p:txBody>
      </p:sp>
      <p:sp>
        <p:nvSpPr>
          <p:cNvPr id="9" name="Marcador de contenido 2">
            <a:extLst>
              <a:ext uri="{FF2B5EF4-FFF2-40B4-BE49-F238E27FC236}">
                <a16:creationId xmlns:a16="http://schemas.microsoft.com/office/drawing/2014/main" xmlns="" id="{4713BA36-B666-4910-8FD6-510156441215}"/>
              </a:ext>
            </a:extLst>
          </p:cNvPr>
          <p:cNvSpPr txBox="1">
            <a:spLocks/>
          </p:cNvSpPr>
          <p:nvPr/>
        </p:nvSpPr>
        <p:spPr>
          <a:xfrm>
            <a:off x="413425" y="2137406"/>
            <a:ext cx="5082703" cy="1881072"/>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Arial" panose="020B0604020202020204" pitchFamily="34" charset="0"/>
              <a:buChar char="•"/>
            </a:pPr>
            <a:r>
              <a:rPr lang="es-MX" sz="2200" dirty="0"/>
              <a:t>Documentos de inversión</a:t>
            </a:r>
          </a:p>
          <a:p>
            <a:pPr marL="342900" indent="-342900" algn="just">
              <a:buFont typeface="Arial" panose="020B0604020202020204" pitchFamily="34" charset="0"/>
              <a:buChar char="•"/>
            </a:pPr>
            <a:r>
              <a:rPr lang="es-MX" sz="2200" dirty="0"/>
              <a:t>Activos fijos</a:t>
            </a:r>
          </a:p>
          <a:p>
            <a:pPr marL="342900" indent="-342900" algn="just">
              <a:buFont typeface="Arial" panose="020B0604020202020204" pitchFamily="34" charset="0"/>
              <a:buChar char="•"/>
            </a:pPr>
            <a:r>
              <a:rPr lang="es-MX" sz="2200" dirty="0"/>
              <a:t>Obras públicas</a:t>
            </a:r>
          </a:p>
        </p:txBody>
      </p:sp>
      <p:sp>
        <p:nvSpPr>
          <p:cNvPr id="10" name="Título 1">
            <a:extLst>
              <a:ext uri="{FF2B5EF4-FFF2-40B4-BE49-F238E27FC236}">
                <a16:creationId xmlns:a16="http://schemas.microsoft.com/office/drawing/2014/main" xmlns="" id="{5AE93F34-1627-46FD-AABE-9F54137462AC}"/>
              </a:ext>
            </a:extLst>
          </p:cNvPr>
          <p:cNvSpPr>
            <a:spLocks noGrp="1"/>
          </p:cNvSpPr>
          <p:nvPr>
            <p:ph type="title"/>
          </p:nvPr>
        </p:nvSpPr>
        <p:spPr>
          <a:xfrm>
            <a:off x="390620" y="430742"/>
            <a:ext cx="4784496" cy="630855"/>
          </a:xfrm>
        </p:spPr>
        <p:txBody>
          <a:bodyPr/>
          <a:lstStyle/>
          <a:p>
            <a:r>
              <a:rPr lang="es-MX" sz="3200" dirty="0"/>
              <a:t>Valores primarios</a:t>
            </a:r>
          </a:p>
        </p:txBody>
      </p:sp>
      <p:pic>
        <p:nvPicPr>
          <p:cNvPr id="7" name="Imagen 6">
            <a:extLst>
              <a:ext uri="{FF2B5EF4-FFF2-40B4-BE49-F238E27FC236}">
                <a16:creationId xmlns:a16="http://schemas.microsoft.com/office/drawing/2014/main" xmlns="" id="{8F8B119F-7EA5-441C-8564-348D37931BDF}"/>
              </a:ext>
            </a:extLst>
          </p:cNvPr>
          <p:cNvPicPr>
            <a:picLocks noChangeAspect="1"/>
          </p:cNvPicPr>
          <p:nvPr/>
        </p:nvPicPr>
        <p:blipFill>
          <a:blip r:embed="rId2"/>
          <a:stretch>
            <a:fillRect/>
          </a:stretch>
        </p:blipFill>
        <p:spPr>
          <a:xfrm>
            <a:off x="6730500" y="2662254"/>
            <a:ext cx="2817417" cy="2817417"/>
          </a:xfrm>
          <a:prstGeom prst="rect">
            <a:avLst/>
          </a:prstGeom>
        </p:spPr>
      </p:pic>
    </p:spTree>
    <p:extLst>
      <p:ext uri="{BB962C8B-B14F-4D97-AF65-F5344CB8AC3E}">
        <p14:creationId xmlns:p14="http://schemas.microsoft.com/office/powerpoint/2010/main" val="1326233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esquinas redondeadas 14">
            <a:extLst>
              <a:ext uri="{FF2B5EF4-FFF2-40B4-BE49-F238E27FC236}">
                <a16:creationId xmlns:a16="http://schemas.microsoft.com/office/drawing/2014/main" xmlns="" id="{E2BD2CBA-EB96-4BE3-851A-5E1673D19FA7}"/>
              </a:ext>
            </a:extLst>
          </p:cNvPr>
          <p:cNvSpPr/>
          <p:nvPr/>
        </p:nvSpPr>
        <p:spPr>
          <a:xfrm>
            <a:off x="390619" y="1354334"/>
            <a:ext cx="2198451" cy="370325"/>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Montserrat SemiBold" panose="00000700000000000000" pitchFamily="2" charset="0"/>
              </a:rPr>
              <a:t>Contable </a:t>
            </a:r>
          </a:p>
        </p:txBody>
      </p:sp>
      <p:sp>
        <p:nvSpPr>
          <p:cNvPr id="18" name="Marcador de contenido 2">
            <a:extLst>
              <a:ext uri="{FF2B5EF4-FFF2-40B4-BE49-F238E27FC236}">
                <a16:creationId xmlns:a16="http://schemas.microsoft.com/office/drawing/2014/main" xmlns="" id="{9A6AB9A5-3877-4713-B74C-DC25FA4DBDB6}"/>
              </a:ext>
            </a:extLst>
          </p:cNvPr>
          <p:cNvSpPr txBox="1">
            <a:spLocks/>
          </p:cNvSpPr>
          <p:nvPr/>
        </p:nvSpPr>
        <p:spPr>
          <a:xfrm>
            <a:off x="2834100" y="1375589"/>
            <a:ext cx="8819636" cy="735313"/>
          </a:xfrm>
          <a:prstGeom prst="rect">
            <a:avLst/>
          </a:prstGeom>
        </p:spPr>
        <p:txBody>
          <a:bodyPr>
            <a:no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2200" dirty="0"/>
              <a:t>El que tienen los documentos que pueden servir de explicación o justificación de operación destinadas al control presupuestario.</a:t>
            </a:r>
          </a:p>
        </p:txBody>
      </p:sp>
      <p:sp>
        <p:nvSpPr>
          <p:cNvPr id="8" name="Marcador de contenido 2">
            <a:extLst>
              <a:ext uri="{FF2B5EF4-FFF2-40B4-BE49-F238E27FC236}">
                <a16:creationId xmlns:a16="http://schemas.microsoft.com/office/drawing/2014/main" xmlns="" id="{73B0C8DA-1D10-444C-AEF8-B910D98EF7AB}"/>
              </a:ext>
            </a:extLst>
          </p:cNvPr>
          <p:cNvSpPr txBox="1">
            <a:spLocks/>
          </p:cNvSpPr>
          <p:nvPr/>
        </p:nvSpPr>
        <p:spPr>
          <a:xfrm>
            <a:off x="176610" y="6545356"/>
            <a:ext cx="9849364"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Instructivo para elaborar el Catálogo de Disposición Documental. (16 de abril de 2012).   </a:t>
            </a:r>
          </a:p>
        </p:txBody>
      </p:sp>
      <p:sp>
        <p:nvSpPr>
          <p:cNvPr id="6" name="Marcador de contenido 2">
            <a:extLst>
              <a:ext uri="{FF2B5EF4-FFF2-40B4-BE49-F238E27FC236}">
                <a16:creationId xmlns:a16="http://schemas.microsoft.com/office/drawing/2014/main" xmlns="" id="{59DB4D05-FFC4-4861-BAA0-33DE2F18B485}"/>
              </a:ext>
            </a:extLst>
          </p:cNvPr>
          <p:cNvSpPr txBox="1">
            <a:spLocks/>
          </p:cNvSpPr>
          <p:nvPr/>
        </p:nvSpPr>
        <p:spPr>
          <a:xfrm>
            <a:off x="390620" y="2982423"/>
            <a:ext cx="5082703" cy="91834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Arial" panose="020B0604020202020204" pitchFamily="34" charset="0"/>
              <a:buChar char="•"/>
            </a:pPr>
            <a:r>
              <a:rPr lang="es-MX" sz="2200" dirty="0"/>
              <a:t>Facturas </a:t>
            </a:r>
          </a:p>
          <a:p>
            <a:pPr marL="342900" indent="-342900" algn="just">
              <a:buFont typeface="Arial" panose="020B0604020202020204" pitchFamily="34" charset="0"/>
              <a:buChar char="•"/>
            </a:pPr>
            <a:r>
              <a:rPr lang="es-MX" sz="2200" dirty="0"/>
              <a:t>Comprobantes de gastos</a:t>
            </a:r>
          </a:p>
          <a:p>
            <a:pPr algn="just"/>
            <a:endParaRPr lang="es-MX" sz="2200" dirty="0"/>
          </a:p>
        </p:txBody>
      </p:sp>
      <p:sp>
        <p:nvSpPr>
          <p:cNvPr id="9" name="Título 1">
            <a:extLst>
              <a:ext uri="{FF2B5EF4-FFF2-40B4-BE49-F238E27FC236}">
                <a16:creationId xmlns:a16="http://schemas.microsoft.com/office/drawing/2014/main" xmlns="" id="{57327D1C-A2B1-4628-B49D-A6735CBA8FF9}"/>
              </a:ext>
            </a:extLst>
          </p:cNvPr>
          <p:cNvSpPr>
            <a:spLocks noGrp="1"/>
          </p:cNvSpPr>
          <p:nvPr>
            <p:ph type="title"/>
          </p:nvPr>
        </p:nvSpPr>
        <p:spPr>
          <a:xfrm>
            <a:off x="390620" y="430742"/>
            <a:ext cx="4784496" cy="630855"/>
          </a:xfrm>
        </p:spPr>
        <p:txBody>
          <a:bodyPr/>
          <a:lstStyle/>
          <a:p>
            <a:r>
              <a:rPr lang="es-MX" sz="3200" dirty="0"/>
              <a:t>Valores primarios</a:t>
            </a:r>
          </a:p>
        </p:txBody>
      </p:sp>
      <p:pic>
        <p:nvPicPr>
          <p:cNvPr id="2" name="Imagen 1">
            <a:extLst>
              <a:ext uri="{FF2B5EF4-FFF2-40B4-BE49-F238E27FC236}">
                <a16:creationId xmlns:a16="http://schemas.microsoft.com/office/drawing/2014/main" xmlns="" id="{BE211CCF-187F-40CA-8FD3-D6CF9A4880EB}"/>
              </a:ext>
            </a:extLst>
          </p:cNvPr>
          <p:cNvPicPr>
            <a:picLocks noChangeAspect="1"/>
          </p:cNvPicPr>
          <p:nvPr/>
        </p:nvPicPr>
        <p:blipFill>
          <a:blip r:embed="rId2"/>
          <a:stretch>
            <a:fillRect/>
          </a:stretch>
        </p:blipFill>
        <p:spPr>
          <a:xfrm>
            <a:off x="6096000" y="3566872"/>
            <a:ext cx="3831077" cy="1915539"/>
          </a:xfrm>
          <a:prstGeom prst="rect">
            <a:avLst/>
          </a:prstGeom>
        </p:spPr>
      </p:pic>
    </p:spTree>
    <p:extLst>
      <p:ext uri="{BB962C8B-B14F-4D97-AF65-F5344CB8AC3E}">
        <p14:creationId xmlns:p14="http://schemas.microsoft.com/office/powerpoint/2010/main" val="2455323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esquinas redondeadas 14">
            <a:extLst>
              <a:ext uri="{FF2B5EF4-FFF2-40B4-BE49-F238E27FC236}">
                <a16:creationId xmlns:a16="http://schemas.microsoft.com/office/drawing/2014/main" xmlns="" id="{E2BD2CBA-EB96-4BE3-851A-5E1673D19FA7}"/>
              </a:ext>
            </a:extLst>
          </p:cNvPr>
          <p:cNvSpPr/>
          <p:nvPr/>
        </p:nvSpPr>
        <p:spPr>
          <a:xfrm>
            <a:off x="390619" y="1724659"/>
            <a:ext cx="2198451" cy="370325"/>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Montserrat SemiBold" panose="00000700000000000000" pitchFamily="2" charset="0"/>
              </a:rPr>
              <a:t>Evidencial </a:t>
            </a:r>
          </a:p>
        </p:txBody>
      </p:sp>
      <p:sp>
        <p:nvSpPr>
          <p:cNvPr id="18" name="Marcador de contenido 2">
            <a:extLst>
              <a:ext uri="{FF2B5EF4-FFF2-40B4-BE49-F238E27FC236}">
                <a16:creationId xmlns:a16="http://schemas.microsoft.com/office/drawing/2014/main" xmlns="" id="{9A6AB9A5-3877-4713-B74C-DC25FA4DBDB6}"/>
              </a:ext>
            </a:extLst>
          </p:cNvPr>
          <p:cNvSpPr txBox="1">
            <a:spLocks/>
          </p:cNvSpPr>
          <p:nvPr/>
        </p:nvSpPr>
        <p:spPr>
          <a:xfrm>
            <a:off x="2834100" y="1375589"/>
            <a:ext cx="8819636" cy="735313"/>
          </a:xfrm>
          <a:prstGeom prst="rect">
            <a:avLst/>
          </a:prstGeom>
        </p:spPr>
        <p:txBody>
          <a:bodyPr>
            <a:no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2200" dirty="0"/>
              <a:t>Es el que poseen los expedientes por constituir una prueba irrefutable de los derechos y obligaciones imprescriptibles de las personas físicas o morales que hayan tenido relación con el sujeto obligado. </a:t>
            </a:r>
          </a:p>
        </p:txBody>
      </p:sp>
      <p:sp>
        <p:nvSpPr>
          <p:cNvPr id="8" name="Marcador de contenido 2">
            <a:extLst>
              <a:ext uri="{FF2B5EF4-FFF2-40B4-BE49-F238E27FC236}">
                <a16:creationId xmlns:a16="http://schemas.microsoft.com/office/drawing/2014/main" xmlns="" id="{73B0C8DA-1D10-444C-AEF8-B910D98EF7AB}"/>
              </a:ext>
            </a:extLst>
          </p:cNvPr>
          <p:cNvSpPr txBox="1">
            <a:spLocks/>
          </p:cNvSpPr>
          <p:nvPr/>
        </p:nvSpPr>
        <p:spPr>
          <a:xfrm>
            <a:off x="176610" y="6545356"/>
            <a:ext cx="9849364"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Archivo General de la Nación. Lineamientos para que el Archivo General de la Nación emita el dictamen y acta de baja documental o de transferencia secundaria […] </a:t>
            </a:r>
          </a:p>
        </p:txBody>
      </p:sp>
      <p:sp>
        <p:nvSpPr>
          <p:cNvPr id="9" name="Título 1">
            <a:extLst>
              <a:ext uri="{FF2B5EF4-FFF2-40B4-BE49-F238E27FC236}">
                <a16:creationId xmlns:a16="http://schemas.microsoft.com/office/drawing/2014/main" xmlns="" id="{E6F4A9DF-7921-4386-818E-84B337691190}"/>
              </a:ext>
            </a:extLst>
          </p:cNvPr>
          <p:cNvSpPr>
            <a:spLocks noGrp="1"/>
          </p:cNvSpPr>
          <p:nvPr>
            <p:ph type="title"/>
          </p:nvPr>
        </p:nvSpPr>
        <p:spPr>
          <a:xfrm>
            <a:off x="390620" y="430742"/>
            <a:ext cx="4784496" cy="630855"/>
          </a:xfrm>
        </p:spPr>
        <p:txBody>
          <a:bodyPr/>
          <a:lstStyle/>
          <a:p>
            <a:r>
              <a:rPr lang="es-MX" sz="3200" dirty="0"/>
              <a:t>Valores secundarios</a:t>
            </a:r>
          </a:p>
        </p:txBody>
      </p:sp>
      <p:pic>
        <p:nvPicPr>
          <p:cNvPr id="2" name="Imagen 1">
            <a:extLst>
              <a:ext uri="{FF2B5EF4-FFF2-40B4-BE49-F238E27FC236}">
                <a16:creationId xmlns:a16="http://schemas.microsoft.com/office/drawing/2014/main" xmlns="" id="{1BD91DF4-7739-45CB-A807-67523CC7A252}"/>
              </a:ext>
            </a:extLst>
          </p:cNvPr>
          <p:cNvPicPr>
            <a:picLocks noChangeAspect="1"/>
          </p:cNvPicPr>
          <p:nvPr/>
        </p:nvPicPr>
        <p:blipFill>
          <a:blip r:embed="rId2"/>
          <a:stretch>
            <a:fillRect/>
          </a:stretch>
        </p:blipFill>
        <p:spPr>
          <a:xfrm>
            <a:off x="4718322" y="3253660"/>
            <a:ext cx="3199994" cy="2562087"/>
          </a:xfrm>
          <a:prstGeom prst="rect">
            <a:avLst/>
          </a:prstGeom>
        </p:spPr>
      </p:pic>
    </p:spTree>
    <p:extLst>
      <p:ext uri="{BB962C8B-B14F-4D97-AF65-F5344CB8AC3E}">
        <p14:creationId xmlns:p14="http://schemas.microsoft.com/office/powerpoint/2010/main" val="3918590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esquinas redondeadas 14">
            <a:extLst>
              <a:ext uri="{FF2B5EF4-FFF2-40B4-BE49-F238E27FC236}">
                <a16:creationId xmlns:a16="http://schemas.microsoft.com/office/drawing/2014/main" xmlns="" id="{E2BD2CBA-EB96-4BE3-851A-5E1673D19FA7}"/>
              </a:ext>
            </a:extLst>
          </p:cNvPr>
          <p:cNvSpPr/>
          <p:nvPr/>
        </p:nvSpPr>
        <p:spPr>
          <a:xfrm>
            <a:off x="390619" y="1718018"/>
            <a:ext cx="2198451" cy="370325"/>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Montserrat SemiBold" panose="00000700000000000000" pitchFamily="2" charset="0"/>
              </a:rPr>
              <a:t>Testimonial</a:t>
            </a:r>
          </a:p>
        </p:txBody>
      </p:sp>
      <p:sp>
        <p:nvSpPr>
          <p:cNvPr id="18" name="Marcador de contenido 2">
            <a:extLst>
              <a:ext uri="{FF2B5EF4-FFF2-40B4-BE49-F238E27FC236}">
                <a16:creationId xmlns:a16="http://schemas.microsoft.com/office/drawing/2014/main" xmlns="" id="{9A6AB9A5-3877-4713-B74C-DC25FA4DBDB6}"/>
              </a:ext>
            </a:extLst>
          </p:cNvPr>
          <p:cNvSpPr txBox="1">
            <a:spLocks/>
          </p:cNvSpPr>
          <p:nvPr/>
        </p:nvSpPr>
        <p:spPr>
          <a:xfrm>
            <a:off x="2834100" y="1375589"/>
            <a:ext cx="8819636" cy="1060859"/>
          </a:xfrm>
          <a:prstGeom prst="rect">
            <a:avLst/>
          </a:prstGeom>
        </p:spPr>
        <p:txBody>
          <a:bodyPr>
            <a:no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2200" dirty="0"/>
              <a:t>Es la utilidad permanente de aquellos expedientes que reflejan los orígenes y desarrollo del sujeto obligado, sus facultades, funciones, estructura organizacional, normas y procedimientos, así como su evolución y cambios más trascendentes. </a:t>
            </a:r>
          </a:p>
        </p:txBody>
      </p:sp>
      <p:sp>
        <p:nvSpPr>
          <p:cNvPr id="8" name="Marcador de contenido 2">
            <a:extLst>
              <a:ext uri="{FF2B5EF4-FFF2-40B4-BE49-F238E27FC236}">
                <a16:creationId xmlns:a16="http://schemas.microsoft.com/office/drawing/2014/main" xmlns="" id="{73B0C8DA-1D10-444C-AEF8-B910D98EF7AB}"/>
              </a:ext>
            </a:extLst>
          </p:cNvPr>
          <p:cNvSpPr txBox="1">
            <a:spLocks/>
          </p:cNvSpPr>
          <p:nvPr/>
        </p:nvSpPr>
        <p:spPr>
          <a:xfrm>
            <a:off x="176610" y="6545356"/>
            <a:ext cx="9849364"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Archivo General de la Nación. Lineamientos para que el Archivo General de la Nación emita el dictamen y acta de baja documental o de transferencia secundaria […] </a:t>
            </a:r>
          </a:p>
        </p:txBody>
      </p:sp>
      <p:sp>
        <p:nvSpPr>
          <p:cNvPr id="9" name="Título 1">
            <a:extLst>
              <a:ext uri="{FF2B5EF4-FFF2-40B4-BE49-F238E27FC236}">
                <a16:creationId xmlns:a16="http://schemas.microsoft.com/office/drawing/2014/main" xmlns="" id="{8C6DAA50-4D37-44B0-801D-D0B354083724}"/>
              </a:ext>
            </a:extLst>
          </p:cNvPr>
          <p:cNvSpPr>
            <a:spLocks noGrp="1"/>
          </p:cNvSpPr>
          <p:nvPr>
            <p:ph type="title"/>
          </p:nvPr>
        </p:nvSpPr>
        <p:spPr>
          <a:xfrm>
            <a:off x="390620" y="430742"/>
            <a:ext cx="4784496" cy="630855"/>
          </a:xfrm>
        </p:spPr>
        <p:txBody>
          <a:bodyPr/>
          <a:lstStyle/>
          <a:p>
            <a:r>
              <a:rPr lang="es-MX" sz="3200" dirty="0"/>
              <a:t>Valores secundarios</a:t>
            </a:r>
          </a:p>
        </p:txBody>
      </p:sp>
      <p:pic>
        <p:nvPicPr>
          <p:cNvPr id="2" name="Imagen 1">
            <a:extLst>
              <a:ext uri="{FF2B5EF4-FFF2-40B4-BE49-F238E27FC236}">
                <a16:creationId xmlns:a16="http://schemas.microsoft.com/office/drawing/2014/main" xmlns="" id="{AAB7BAF6-E341-40F7-8C8B-789F8BA5AFA4}"/>
              </a:ext>
            </a:extLst>
          </p:cNvPr>
          <p:cNvPicPr>
            <a:picLocks noChangeAspect="1"/>
          </p:cNvPicPr>
          <p:nvPr/>
        </p:nvPicPr>
        <p:blipFill>
          <a:blip r:embed="rId2"/>
          <a:stretch>
            <a:fillRect/>
          </a:stretch>
        </p:blipFill>
        <p:spPr>
          <a:xfrm>
            <a:off x="4659346" y="3733664"/>
            <a:ext cx="3028950" cy="1514475"/>
          </a:xfrm>
          <a:prstGeom prst="rect">
            <a:avLst/>
          </a:prstGeom>
        </p:spPr>
      </p:pic>
    </p:spTree>
    <p:extLst>
      <p:ext uri="{BB962C8B-B14F-4D97-AF65-F5344CB8AC3E}">
        <p14:creationId xmlns:p14="http://schemas.microsoft.com/office/powerpoint/2010/main" val="16522459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esquinas redondeadas 14">
            <a:extLst>
              <a:ext uri="{FF2B5EF4-FFF2-40B4-BE49-F238E27FC236}">
                <a16:creationId xmlns:a16="http://schemas.microsoft.com/office/drawing/2014/main" xmlns="" id="{E2BD2CBA-EB96-4BE3-851A-5E1673D19FA7}"/>
              </a:ext>
            </a:extLst>
          </p:cNvPr>
          <p:cNvSpPr/>
          <p:nvPr/>
        </p:nvSpPr>
        <p:spPr>
          <a:xfrm>
            <a:off x="390619" y="1718018"/>
            <a:ext cx="2198451" cy="370325"/>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Montserrat SemiBold" panose="00000700000000000000" pitchFamily="2" charset="0"/>
              </a:rPr>
              <a:t>Informativo</a:t>
            </a:r>
          </a:p>
        </p:txBody>
      </p:sp>
      <p:sp>
        <p:nvSpPr>
          <p:cNvPr id="18" name="Marcador de contenido 2">
            <a:extLst>
              <a:ext uri="{FF2B5EF4-FFF2-40B4-BE49-F238E27FC236}">
                <a16:creationId xmlns:a16="http://schemas.microsoft.com/office/drawing/2014/main" xmlns="" id="{9A6AB9A5-3877-4713-B74C-DC25FA4DBDB6}"/>
              </a:ext>
            </a:extLst>
          </p:cNvPr>
          <p:cNvSpPr txBox="1">
            <a:spLocks/>
          </p:cNvSpPr>
          <p:nvPr/>
        </p:nvSpPr>
        <p:spPr>
          <a:xfrm>
            <a:off x="2834100" y="1375589"/>
            <a:ext cx="8819636" cy="1060859"/>
          </a:xfrm>
          <a:prstGeom prst="rect">
            <a:avLst/>
          </a:prstGeom>
        </p:spPr>
        <p:txBody>
          <a:bodyPr>
            <a:no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2200" dirty="0"/>
              <a:t>Es el que poseen los expedientes generados por los sujetos obligados que aportan datos únicos y sustanciales como fuentes primarias para la investigación y que revelan los hechos sociales relevantes relacionados con la actividad institucional.</a:t>
            </a:r>
          </a:p>
        </p:txBody>
      </p:sp>
      <p:sp>
        <p:nvSpPr>
          <p:cNvPr id="8" name="Marcador de contenido 2">
            <a:extLst>
              <a:ext uri="{FF2B5EF4-FFF2-40B4-BE49-F238E27FC236}">
                <a16:creationId xmlns:a16="http://schemas.microsoft.com/office/drawing/2014/main" xmlns="" id="{73B0C8DA-1D10-444C-AEF8-B910D98EF7AB}"/>
              </a:ext>
            </a:extLst>
          </p:cNvPr>
          <p:cNvSpPr txBox="1">
            <a:spLocks/>
          </p:cNvSpPr>
          <p:nvPr/>
        </p:nvSpPr>
        <p:spPr>
          <a:xfrm>
            <a:off x="176610" y="6545356"/>
            <a:ext cx="9849364"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Archivo General de la Nación. Lineamientos para que el Archivo General de la Nación emita el dictamen y acta de baja documental o de transferencia secundaria […] </a:t>
            </a:r>
          </a:p>
        </p:txBody>
      </p:sp>
      <p:sp>
        <p:nvSpPr>
          <p:cNvPr id="9" name="Título 1">
            <a:extLst>
              <a:ext uri="{FF2B5EF4-FFF2-40B4-BE49-F238E27FC236}">
                <a16:creationId xmlns:a16="http://schemas.microsoft.com/office/drawing/2014/main" xmlns="" id="{04F61BE6-2CB9-468F-902B-DD4CAE83C931}"/>
              </a:ext>
            </a:extLst>
          </p:cNvPr>
          <p:cNvSpPr>
            <a:spLocks noGrp="1"/>
          </p:cNvSpPr>
          <p:nvPr>
            <p:ph type="title"/>
          </p:nvPr>
        </p:nvSpPr>
        <p:spPr>
          <a:xfrm>
            <a:off x="390620" y="430742"/>
            <a:ext cx="4784496" cy="630855"/>
          </a:xfrm>
        </p:spPr>
        <p:txBody>
          <a:bodyPr/>
          <a:lstStyle/>
          <a:p>
            <a:r>
              <a:rPr lang="es-MX" sz="3200" dirty="0"/>
              <a:t>Valores secundarios</a:t>
            </a:r>
          </a:p>
        </p:txBody>
      </p:sp>
      <p:pic>
        <p:nvPicPr>
          <p:cNvPr id="2" name="Imagen 1">
            <a:extLst>
              <a:ext uri="{FF2B5EF4-FFF2-40B4-BE49-F238E27FC236}">
                <a16:creationId xmlns:a16="http://schemas.microsoft.com/office/drawing/2014/main" xmlns="" id="{9BC0DAB7-00E1-4695-A6AF-D9A923B87385}"/>
              </a:ext>
            </a:extLst>
          </p:cNvPr>
          <p:cNvPicPr>
            <a:picLocks noChangeAspect="1"/>
          </p:cNvPicPr>
          <p:nvPr/>
        </p:nvPicPr>
        <p:blipFill>
          <a:blip r:embed="rId2"/>
          <a:stretch>
            <a:fillRect/>
          </a:stretch>
        </p:blipFill>
        <p:spPr>
          <a:xfrm>
            <a:off x="4882271" y="3650028"/>
            <a:ext cx="2952750" cy="1543050"/>
          </a:xfrm>
          <a:prstGeom prst="rect">
            <a:avLst/>
          </a:prstGeom>
        </p:spPr>
      </p:pic>
    </p:spTree>
    <p:extLst>
      <p:ext uri="{BB962C8B-B14F-4D97-AF65-F5344CB8AC3E}">
        <p14:creationId xmlns:p14="http://schemas.microsoft.com/office/powerpoint/2010/main" val="4237886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ADEFB2C-66FD-4F63-B5FC-C54923AD96A9}"/>
              </a:ext>
            </a:extLst>
          </p:cNvPr>
          <p:cNvSpPr>
            <a:spLocks noGrp="1"/>
          </p:cNvSpPr>
          <p:nvPr>
            <p:ph type="title"/>
          </p:nvPr>
        </p:nvSpPr>
        <p:spPr/>
        <p:txBody>
          <a:bodyPr/>
          <a:lstStyle/>
          <a:p>
            <a:r>
              <a:rPr lang="es-MX" dirty="0"/>
              <a:t>Vigencia documental</a:t>
            </a:r>
          </a:p>
        </p:txBody>
      </p:sp>
      <p:sp>
        <p:nvSpPr>
          <p:cNvPr id="5" name="Marcador de contenido 2">
            <a:extLst>
              <a:ext uri="{FF2B5EF4-FFF2-40B4-BE49-F238E27FC236}">
                <a16:creationId xmlns:a16="http://schemas.microsoft.com/office/drawing/2014/main" xmlns="" id="{971B4CB5-0360-4851-908C-8B688E7794B2}"/>
              </a:ext>
            </a:extLst>
          </p:cNvPr>
          <p:cNvSpPr txBox="1">
            <a:spLocks/>
          </p:cNvSpPr>
          <p:nvPr/>
        </p:nvSpPr>
        <p:spPr>
          <a:xfrm>
            <a:off x="381000" y="1375589"/>
            <a:ext cx="11564566" cy="579671"/>
          </a:xfrm>
          <a:prstGeom prst="rect">
            <a:avLst/>
          </a:prstGeom>
        </p:spPr>
        <p:txBody>
          <a:bodyPr>
            <a:no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2200" dirty="0"/>
              <a:t>Al periodo durante el cual un documento de archivo mantiene sus valores administrativos, legales, fiscales o contables, de conformidad con las disposiciones jurídicas vigentes y aplicables.</a:t>
            </a:r>
          </a:p>
        </p:txBody>
      </p:sp>
      <p:sp>
        <p:nvSpPr>
          <p:cNvPr id="6" name="Marcador de contenido 2">
            <a:extLst>
              <a:ext uri="{FF2B5EF4-FFF2-40B4-BE49-F238E27FC236}">
                <a16:creationId xmlns:a16="http://schemas.microsoft.com/office/drawing/2014/main" xmlns="" id="{17BF2017-C516-42BE-AC37-9AC608D8F5D3}"/>
              </a:ext>
            </a:extLst>
          </p:cNvPr>
          <p:cNvSpPr txBox="1">
            <a:spLocks/>
          </p:cNvSpPr>
          <p:nvPr/>
        </p:nvSpPr>
        <p:spPr>
          <a:xfrm>
            <a:off x="170125" y="6499333"/>
            <a:ext cx="6619781"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Vigencia documental: Ley General de Archivos. Art. 4 Fracc. LX (15 de junio de 2018) </a:t>
            </a:r>
          </a:p>
        </p:txBody>
      </p:sp>
      <p:pic>
        <p:nvPicPr>
          <p:cNvPr id="3" name="Imagen 2">
            <a:extLst>
              <a:ext uri="{FF2B5EF4-FFF2-40B4-BE49-F238E27FC236}">
                <a16:creationId xmlns:a16="http://schemas.microsoft.com/office/drawing/2014/main" xmlns="" id="{A1FD7E9B-0965-4E96-B9CB-5211726DCA39}"/>
              </a:ext>
            </a:extLst>
          </p:cNvPr>
          <p:cNvPicPr>
            <a:picLocks noChangeAspect="1"/>
          </p:cNvPicPr>
          <p:nvPr/>
        </p:nvPicPr>
        <p:blipFill>
          <a:blip r:embed="rId2"/>
          <a:stretch>
            <a:fillRect/>
          </a:stretch>
        </p:blipFill>
        <p:spPr>
          <a:xfrm>
            <a:off x="4528117" y="2661954"/>
            <a:ext cx="3130685" cy="3130685"/>
          </a:xfrm>
          <a:prstGeom prst="rect">
            <a:avLst/>
          </a:prstGeom>
        </p:spPr>
      </p:pic>
    </p:spTree>
    <p:extLst>
      <p:ext uri="{BB962C8B-B14F-4D97-AF65-F5344CB8AC3E}">
        <p14:creationId xmlns:p14="http://schemas.microsoft.com/office/powerpoint/2010/main" val="951326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xmlns="" id="{179EB881-41B4-5BA5-E973-1E2C209AD008}"/>
              </a:ext>
            </a:extLst>
          </p:cNvPr>
          <p:cNvSpPr>
            <a:spLocks noGrp="1"/>
          </p:cNvSpPr>
          <p:nvPr>
            <p:ph type="title"/>
          </p:nvPr>
        </p:nvSpPr>
        <p:spPr>
          <a:xfrm>
            <a:off x="381000" y="912079"/>
            <a:ext cx="8903677" cy="617783"/>
          </a:xfrm>
          <a:noFill/>
        </p:spPr>
        <p:txBody>
          <a:bodyPr>
            <a:noAutofit/>
          </a:bodyPr>
          <a:lstStyle/>
          <a:p>
            <a:r>
              <a:rPr lang="en-US" sz="3600" b="1" dirty="0"/>
              <a:t>Instrumentos de control archivístico</a:t>
            </a:r>
          </a:p>
        </p:txBody>
      </p:sp>
      <p:pic>
        <p:nvPicPr>
          <p:cNvPr id="12" name="Marcador de contenido 11" descr="Imagen que contiene Texto&#10;&#10;Descripción generada automáticamente">
            <a:extLst>
              <a:ext uri="{FF2B5EF4-FFF2-40B4-BE49-F238E27FC236}">
                <a16:creationId xmlns:a16="http://schemas.microsoft.com/office/drawing/2014/main" xmlns="" id="{AAFD7888-462D-BD33-BAEE-455947776968}"/>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ackgroundRemoval t="577" b="99423" l="10000" r="90380">
                        <a14:foregroundMark x1="17722" y1="99615" x2="21013" y2="577"/>
                        <a14:foregroundMark x1="82278" y1="98846" x2="82405" y2="7115"/>
                        <a14:foregroundMark x1="82405" y1="7115" x2="81772" y2="3269"/>
                        <a14:foregroundMark x1="20886" y1="1538" x2="82278" y2="3846"/>
                        <a14:foregroundMark x1="82278" y1="3846" x2="82278" y2="5962"/>
                        <a14:foregroundMark x1="22152" y1="6154" x2="19114" y2="93462"/>
                        <a14:foregroundMark x1="19367" y1="98269" x2="64430" y2="99615"/>
                        <a14:foregroundMark x1="64430" y1="99615" x2="81266" y2="97885"/>
                        <a14:foregroundMark x1="90380" y1="92500" x2="90380" y2="92500"/>
                        <a14:foregroundMark x1="34304" y1="34808" x2="36329" y2="54808"/>
                        <a14:foregroundMark x1="36329" y1="54808" x2="48608" y2="49038"/>
                        <a14:foregroundMark x1="48608" y1="49038" x2="49114" y2="97115"/>
                        <a14:foregroundMark x1="49114" y1="97115" x2="29114" y2="92115"/>
                        <a14:foregroundMark x1="29114" y1="92115" x2="30127" y2="70000"/>
                      </a14:backgroundRemoval>
                    </a14:imgEffect>
                  </a14:imgLayer>
                </a14:imgProps>
              </a:ext>
            </a:extLst>
          </a:blip>
          <a:stretch/>
        </p:blipFill>
        <p:spPr>
          <a:xfrm>
            <a:off x="0" y="2304317"/>
            <a:ext cx="5532438" cy="3641604"/>
          </a:xfrm>
          <a:prstGeom prst="rect">
            <a:avLst/>
          </a:prstGeom>
        </p:spPr>
      </p:pic>
      <p:sp>
        <p:nvSpPr>
          <p:cNvPr id="4" name="Marcador de contenido 3">
            <a:extLst>
              <a:ext uri="{FF2B5EF4-FFF2-40B4-BE49-F238E27FC236}">
                <a16:creationId xmlns:a16="http://schemas.microsoft.com/office/drawing/2014/main" xmlns="" id="{5F112CED-339D-98C8-9272-F8A269A3EEE4}"/>
              </a:ext>
            </a:extLst>
          </p:cNvPr>
          <p:cNvSpPr>
            <a:spLocks noGrp="1"/>
          </p:cNvSpPr>
          <p:nvPr>
            <p:ph idx="13"/>
          </p:nvPr>
        </p:nvSpPr>
        <p:spPr>
          <a:xfrm>
            <a:off x="5011615" y="1750531"/>
            <a:ext cx="6794305" cy="3151762"/>
          </a:xfrm>
        </p:spPr>
        <p:txBody>
          <a:bodyPr vert="horz" lIns="91440" tIns="45720" rIns="91440" bIns="45720" rtlCol="0" anchor="t">
            <a:normAutofit lnSpcReduction="10000"/>
          </a:bodyPr>
          <a:lstStyle/>
          <a:p>
            <a:pPr algn="just" defTabSz="914400"/>
            <a:endParaRPr lang="en-US" sz="3200" dirty="0">
              <a:solidFill>
                <a:schemeClr val="tx1"/>
              </a:solidFill>
              <a:latin typeface="+mn-lt"/>
            </a:endParaRPr>
          </a:p>
          <a:p>
            <a:pPr algn="just" defTabSz="914400"/>
            <a:endParaRPr lang="en-US" sz="3200" dirty="0">
              <a:solidFill>
                <a:schemeClr val="tx1"/>
              </a:solidFill>
              <a:latin typeface="+mn-lt"/>
            </a:endParaRPr>
          </a:p>
          <a:p>
            <a:pPr algn="just" defTabSz="914400"/>
            <a:r>
              <a:rPr lang="en-US" sz="3200" dirty="0" err="1">
                <a:solidFill>
                  <a:schemeClr val="tx1"/>
                </a:solidFill>
                <a:latin typeface="+mn-lt"/>
              </a:rPr>
              <a:t>Instrumentos</a:t>
            </a:r>
            <a:r>
              <a:rPr lang="en-US" sz="3200" dirty="0">
                <a:solidFill>
                  <a:schemeClr val="tx1"/>
                </a:solidFill>
                <a:latin typeface="+mn-lt"/>
              </a:rPr>
              <a:t> </a:t>
            </a:r>
            <a:r>
              <a:rPr lang="en-US" sz="3200" dirty="0" err="1">
                <a:solidFill>
                  <a:schemeClr val="tx1"/>
                </a:solidFill>
                <a:latin typeface="+mn-lt"/>
              </a:rPr>
              <a:t>técnicos</a:t>
            </a:r>
            <a:r>
              <a:rPr lang="en-US" sz="3200" dirty="0">
                <a:solidFill>
                  <a:schemeClr val="tx1"/>
                </a:solidFill>
                <a:latin typeface="+mn-lt"/>
              </a:rPr>
              <a:t> que </a:t>
            </a:r>
            <a:r>
              <a:rPr lang="en-US" sz="3200" dirty="0" err="1">
                <a:solidFill>
                  <a:schemeClr val="tx1"/>
                </a:solidFill>
                <a:latin typeface="+mn-lt"/>
              </a:rPr>
              <a:t>proporcionan</a:t>
            </a:r>
            <a:r>
              <a:rPr lang="en-US" sz="3200" dirty="0">
                <a:solidFill>
                  <a:schemeClr val="tx1"/>
                </a:solidFill>
                <a:latin typeface="+mn-lt"/>
              </a:rPr>
              <a:t> la </a:t>
            </a:r>
            <a:r>
              <a:rPr lang="en-US" sz="3200" dirty="0" err="1">
                <a:solidFill>
                  <a:schemeClr val="tx1"/>
                </a:solidFill>
                <a:latin typeface="+mn-lt"/>
              </a:rPr>
              <a:t>organización</a:t>
            </a:r>
            <a:r>
              <a:rPr lang="en-US" sz="3200" dirty="0">
                <a:solidFill>
                  <a:schemeClr val="tx1"/>
                </a:solidFill>
                <a:latin typeface="+mn-lt"/>
              </a:rPr>
              <a:t>, control y </a:t>
            </a:r>
            <a:r>
              <a:rPr lang="en-US" sz="3200" dirty="0" err="1">
                <a:solidFill>
                  <a:schemeClr val="tx1"/>
                </a:solidFill>
                <a:latin typeface="+mn-lt"/>
              </a:rPr>
              <a:t>conservación</a:t>
            </a:r>
            <a:r>
              <a:rPr lang="en-US" sz="3200" dirty="0">
                <a:solidFill>
                  <a:schemeClr val="tx1"/>
                </a:solidFill>
                <a:latin typeface="+mn-lt"/>
              </a:rPr>
              <a:t> de los </a:t>
            </a:r>
            <a:r>
              <a:rPr lang="en-US" sz="3200" dirty="0" err="1">
                <a:solidFill>
                  <a:schemeClr val="tx1"/>
                </a:solidFill>
                <a:latin typeface="+mn-lt"/>
              </a:rPr>
              <a:t>documentos</a:t>
            </a:r>
            <a:r>
              <a:rPr lang="en-US" sz="3200" dirty="0">
                <a:solidFill>
                  <a:schemeClr val="tx1"/>
                </a:solidFill>
                <a:latin typeface="+mn-lt"/>
              </a:rPr>
              <a:t> a lo largo de </a:t>
            </a:r>
            <a:r>
              <a:rPr lang="en-US" sz="3200" dirty="0" err="1">
                <a:solidFill>
                  <a:schemeClr val="tx1"/>
                </a:solidFill>
                <a:latin typeface="+mn-lt"/>
              </a:rPr>
              <a:t>su</a:t>
            </a:r>
            <a:r>
              <a:rPr lang="en-US" sz="3200" dirty="0">
                <a:solidFill>
                  <a:schemeClr val="tx1"/>
                </a:solidFill>
                <a:latin typeface="+mn-lt"/>
              </a:rPr>
              <a:t> </a:t>
            </a:r>
            <a:r>
              <a:rPr lang="en-US" sz="3200" dirty="0" err="1">
                <a:solidFill>
                  <a:schemeClr val="tx1"/>
                </a:solidFill>
                <a:latin typeface="+mn-lt"/>
              </a:rPr>
              <a:t>ciclo</a:t>
            </a:r>
            <a:r>
              <a:rPr lang="en-US" sz="3200" dirty="0">
                <a:solidFill>
                  <a:schemeClr val="tx1"/>
                </a:solidFill>
                <a:latin typeface="+mn-lt"/>
              </a:rPr>
              <a:t> vital. (LGA, art.4, fracc. XXXVII).</a:t>
            </a:r>
          </a:p>
        </p:txBody>
      </p:sp>
      <p:sp>
        <p:nvSpPr>
          <p:cNvPr id="20" name="Marcador de contenido 2">
            <a:extLst>
              <a:ext uri="{FF2B5EF4-FFF2-40B4-BE49-F238E27FC236}">
                <a16:creationId xmlns:a16="http://schemas.microsoft.com/office/drawing/2014/main" xmlns="" id="{8D3F5E92-A62F-6547-BFE5-05FC38B036D5}"/>
              </a:ext>
            </a:extLst>
          </p:cNvPr>
          <p:cNvSpPr txBox="1">
            <a:spLocks/>
          </p:cNvSpPr>
          <p:nvPr/>
        </p:nvSpPr>
        <p:spPr>
          <a:xfrm>
            <a:off x="170125" y="6499333"/>
            <a:ext cx="9849364"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Instrumentos de Control Archivísticos: Ley General de Archivos. Art. 4  </a:t>
            </a:r>
            <a:r>
              <a:rPr lang="es-MX" sz="600" dirty="0" err="1"/>
              <a:t>Fracc</a:t>
            </a:r>
            <a:r>
              <a:rPr lang="es-MX" sz="600" dirty="0"/>
              <a:t>: XXXVIII (15 de junio de 2018) </a:t>
            </a:r>
          </a:p>
        </p:txBody>
      </p:sp>
    </p:spTree>
    <p:extLst>
      <p:ext uri="{BB962C8B-B14F-4D97-AF65-F5344CB8AC3E}">
        <p14:creationId xmlns:p14="http://schemas.microsoft.com/office/powerpoint/2010/main" val="17165560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ADEFB2C-66FD-4F63-B5FC-C54923AD96A9}"/>
              </a:ext>
            </a:extLst>
          </p:cNvPr>
          <p:cNvSpPr>
            <a:spLocks noGrp="1"/>
          </p:cNvSpPr>
          <p:nvPr>
            <p:ph type="title"/>
          </p:nvPr>
        </p:nvSpPr>
        <p:spPr/>
        <p:txBody>
          <a:bodyPr/>
          <a:lstStyle/>
          <a:p>
            <a:r>
              <a:rPr lang="es-MX" dirty="0"/>
              <a:t>Plazo de conservación</a:t>
            </a:r>
          </a:p>
        </p:txBody>
      </p:sp>
      <p:sp>
        <p:nvSpPr>
          <p:cNvPr id="5" name="Marcador de contenido 2">
            <a:extLst>
              <a:ext uri="{FF2B5EF4-FFF2-40B4-BE49-F238E27FC236}">
                <a16:creationId xmlns:a16="http://schemas.microsoft.com/office/drawing/2014/main" xmlns="" id="{971B4CB5-0360-4851-908C-8B688E7794B2}"/>
              </a:ext>
            </a:extLst>
          </p:cNvPr>
          <p:cNvSpPr txBox="1">
            <a:spLocks/>
          </p:cNvSpPr>
          <p:nvPr/>
        </p:nvSpPr>
        <p:spPr>
          <a:xfrm>
            <a:off x="381000" y="1375589"/>
            <a:ext cx="11564566" cy="1060859"/>
          </a:xfrm>
          <a:prstGeom prst="rect">
            <a:avLst/>
          </a:prstGeom>
        </p:spPr>
        <p:txBody>
          <a:bodyPr>
            <a:no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1700" dirty="0"/>
              <a:t>Al periodo de guarda de la documentación en los archivos de trámite y concentración, que consiste en la combinación de la vigencia documental y, en su caso, el término precautorio y periodo de reserva que se establezcan de conformidad con la normatividad aplicable.</a:t>
            </a:r>
          </a:p>
        </p:txBody>
      </p:sp>
      <p:sp>
        <p:nvSpPr>
          <p:cNvPr id="6" name="Marcador de contenido 2">
            <a:extLst>
              <a:ext uri="{FF2B5EF4-FFF2-40B4-BE49-F238E27FC236}">
                <a16:creationId xmlns:a16="http://schemas.microsoft.com/office/drawing/2014/main" xmlns="" id="{17BF2017-C516-42BE-AC37-9AC608D8F5D3}"/>
              </a:ext>
            </a:extLst>
          </p:cNvPr>
          <p:cNvSpPr txBox="1">
            <a:spLocks/>
          </p:cNvSpPr>
          <p:nvPr/>
        </p:nvSpPr>
        <p:spPr>
          <a:xfrm>
            <a:off x="170125" y="6499333"/>
            <a:ext cx="6619781"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Plazo de conservación: Ley General de Archivos. Art. 4 Fracc. XLVI  (15 de junio de 2018) </a:t>
            </a:r>
          </a:p>
        </p:txBody>
      </p:sp>
      <p:sp>
        <p:nvSpPr>
          <p:cNvPr id="7" name="Diagrama de flujo: conector 6">
            <a:extLst>
              <a:ext uri="{FF2B5EF4-FFF2-40B4-BE49-F238E27FC236}">
                <a16:creationId xmlns:a16="http://schemas.microsoft.com/office/drawing/2014/main" xmlns="" id="{BD075C71-28A0-4C87-AFC9-A01238736882}"/>
              </a:ext>
            </a:extLst>
          </p:cNvPr>
          <p:cNvSpPr/>
          <p:nvPr/>
        </p:nvSpPr>
        <p:spPr>
          <a:xfrm>
            <a:off x="4619718" y="3275918"/>
            <a:ext cx="1005950" cy="834829"/>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t>7 AÑOS</a:t>
            </a:r>
          </a:p>
        </p:txBody>
      </p:sp>
      <p:sp>
        <p:nvSpPr>
          <p:cNvPr id="8" name="Título 1">
            <a:extLst>
              <a:ext uri="{FF2B5EF4-FFF2-40B4-BE49-F238E27FC236}">
                <a16:creationId xmlns:a16="http://schemas.microsoft.com/office/drawing/2014/main" xmlns="" id="{8D82F1F5-7218-4FC9-B843-6CBEAD547E30}"/>
              </a:ext>
            </a:extLst>
          </p:cNvPr>
          <p:cNvSpPr txBox="1">
            <a:spLocks/>
          </p:cNvSpPr>
          <p:nvPr/>
        </p:nvSpPr>
        <p:spPr>
          <a:xfrm>
            <a:off x="3480719" y="2417362"/>
            <a:ext cx="2278001" cy="700908"/>
          </a:xfrm>
          <a:prstGeom prst="rect">
            <a:avLst/>
          </a:prstGeom>
          <a:noFill/>
        </p:spPr>
        <p:txBody>
          <a:bodyPr/>
          <a:lstStyle>
            <a:lvl1pPr algn="l" defTabSz="914377" rtl="0" eaLnBrk="1" latinLnBrk="0" hangingPunct="1">
              <a:lnSpc>
                <a:spcPct val="90000"/>
              </a:lnSpc>
              <a:spcBef>
                <a:spcPct val="0"/>
              </a:spcBef>
              <a:buNone/>
              <a:defRPr sz="4000" b="0" i="0" kern="1200">
                <a:solidFill>
                  <a:srgbClr val="6E152E"/>
                </a:solidFill>
                <a:latin typeface="Montserrat SemiBold" panose="00000700000000000000" pitchFamily="2" charset="0"/>
                <a:ea typeface="+mj-ea"/>
                <a:cs typeface="+mj-cs"/>
              </a:defRPr>
            </a:lvl1pPr>
          </a:lstStyle>
          <a:p>
            <a:pPr algn="ctr"/>
            <a:r>
              <a:rPr lang="es-MX" sz="2000" dirty="0"/>
              <a:t>Plazo de </a:t>
            </a:r>
          </a:p>
          <a:p>
            <a:pPr algn="ctr"/>
            <a:r>
              <a:rPr lang="es-MX" sz="2000" dirty="0"/>
              <a:t>conservación</a:t>
            </a:r>
          </a:p>
        </p:txBody>
      </p:sp>
      <p:sp>
        <p:nvSpPr>
          <p:cNvPr id="9" name="Título 1">
            <a:extLst>
              <a:ext uri="{FF2B5EF4-FFF2-40B4-BE49-F238E27FC236}">
                <a16:creationId xmlns:a16="http://schemas.microsoft.com/office/drawing/2014/main" xmlns="" id="{160EC1C4-C461-48D5-8E57-CBF2863AE64F}"/>
              </a:ext>
            </a:extLst>
          </p:cNvPr>
          <p:cNvSpPr txBox="1">
            <a:spLocks/>
          </p:cNvSpPr>
          <p:nvPr/>
        </p:nvSpPr>
        <p:spPr>
          <a:xfrm>
            <a:off x="3342963" y="4330101"/>
            <a:ext cx="2553511" cy="612325"/>
          </a:xfrm>
          <a:prstGeom prst="rect">
            <a:avLst/>
          </a:prstGeom>
          <a:noFill/>
        </p:spPr>
        <p:txBody>
          <a:bodyPr/>
          <a:lstStyle>
            <a:lvl1pPr algn="l" defTabSz="914377" rtl="0" eaLnBrk="1" latinLnBrk="0" hangingPunct="1">
              <a:lnSpc>
                <a:spcPct val="90000"/>
              </a:lnSpc>
              <a:spcBef>
                <a:spcPct val="0"/>
              </a:spcBef>
              <a:buNone/>
              <a:defRPr sz="4000" b="0" i="0" kern="1200">
                <a:solidFill>
                  <a:srgbClr val="6E152E"/>
                </a:solidFill>
                <a:latin typeface="Montserrat SemiBold" panose="00000700000000000000" pitchFamily="2" charset="0"/>
                <a:ea typeface="+mj-ea"/>
                <a:cs typeface="+mj-cs"/>
              </a:defRPr>
            </a:lvl1pPr>
          </a:lstStyle>
          <a:p>
            <a:pPr algn="ctr"/>
            <a:r>
              <a:rPr lang="es-MX" sz="1400" dirty="0">
                <a:solidFill>
                  <a:srgbClr val="245C4F"/>
                </a:solidFill>
              </a:rPr>
              <a:t>Para documentación con valor administrativo</a:t>
            </a:r>
          </a:p>
        </p:txBody>
      </p:sp>
      <p:sp>
        <p:nvSpPr>
          <p:cNvPr id="10" name="Diagrama de flujo: conector 9">
            <a:extLst>
              <a:ext uri="{FF2B5EF4-FFF2-40B4-BE49-F238E27FC236}">
                <a16:creationId xmlns:a16="http://schemas.microsoft.com/office/drawing/2014/main" xmlns="" id="{1FA620C4-CFD4-401D-8548-1931FFE417AA}"/>
              </a:ext>
            </a:extLst>
          </p:cNvPr>
          <p:cNvSpPr/>
          <p:nvPr/>
        </p:nvSpPr>
        <p:spPr>
          <a:xfrm>
            <a:off x="6754186" y="3122837"/>
            <a:ext cx="1237143" cy="1094362"/>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t>3 a 10 AÑOS</a:t>
            </a:r>
          </a:p>
        </p:txBody>
      </p:sp>
      <p:sp>
        <p:nvSpPr>
          <p:cNvPr id="11" name="Título 1">
            <a:extLst>
              <a:ext uri="{FF2B5EF4-FFF2-40B4-BE49-F238E27FC236}">
                <a16:creationId xmlns:a16="http://schemas.microsoft.com/office/drawing/2014/main" xmlns="" id="{1CFADF63-3C14-40F3-94EE-7FC7AD1D888B}"/>
              </a:ext>
            </a:extLst>
          </p:cNvPr>
          <p:cNvSpPr txBox="1">
            <a:spLocks/>
          </p:cNvSpPr>
          <p:nvPr/>
        </p:nvSpPr>
        <p:spPr>
          <a:xfrm>
            <a:off x="6233756" y="2417362"/>
            <a:ext cx="2278001" cy="700908"/>
          </a:xfrm>
          <a:prstGeom prst="rect">
            <a:avLst/>
          </a:prstGeom>
          <a:noFill/>
        </p:spPr>
        <p:txBody>
          <a:bodyPr/>
          <a:lstStyle>
            <a:lvl1pPr algn="l" defTabSz="914377" rtl="0" eaLnBrk="1" latinLnBrk="0" hangingPunct="1">
              <a:lnSpc>
                <a:spcPct val="90000"/>
              </a:lnSpc>
              <a:spcBef>
                <a:spcPct val="0"/>
              </a:spcBef>
              <a:buNone/>
              <a:defRPr sz="4000" b="0" i="0" kern="1200">
                <a:solidFill>
                  <a:srgbClr val="6E152E"/>
                </a:solidFill>
                <a:latin typeface="Montserrat SemiBold" panose="00000700000000000000" pitchFamily="2" charset="0"/>
                <a:ea typeface="+mj-ea"/>
                <a:cs typeface="+mj-cs"/>
              </a:defRPr>
            </a:lvl1pPr>
          </a:lstStyle>
          <a:p>
            <a:pPr algn="ctr"/>
            <a:r>
              <a:rPr lang="es-MX" sz="2000" dirty="0"/>
              <a:t>Plazo de </a:t>
            </a:r>
          </a:p>
          <a:p>
            <a:pPr algn="ctr"/>
            <a:r>
              <a:rPr lang="es-MX" sz="2000" dirty="0"/>
              <a:t>conservación</a:t>
            </a:r>
          </a:p>
        </p:txBody>
      </p:sp>
      <p:sp>
        <p:nvSpPr>
          <p:cNvPr id="12" name="Título 1">
            <a:extLst>
              <a:ext uri="{FF2B5EF4-FFF2-40B4-BE49-F238E27FC236}">
                <a16:creationId xmlns:a16="http://schemas.microsoft.com/office/drawing/2014/main" xmlns="" id="{7A25103E-77FA-4576-AA0D-4178327456A4}"/>
              </a:ext>
            </a:extLst>
          </p:cNvPr>
          <p:cNvSpPr txBox="1">
            <a:spLocks/>
          </p:cNvSpPr>
          <p:nvPr/>
        </p:nvSpPr>
        <p:spPr>
          <a:xfrm>
            <a:off x="6096000" y="4330101"/>
            <a:ext cx="2553511" cy="612325"/>
          </a:xfrm>
          <a:prstGeom prst="rect">
            <a:avLst/>
          </a:prstGeom>
          <a:noFill/>
        </p:spPr>
        <p:txBody>
          <a:bodyPr/>
          <a:lstStyle>
            <a:lvl1pPr algn="l" defTabSz="914377" rtl="0" eaLnBrk="1" latinLnBrk="0" hangingPunct="1">
              <a:lnSpc>
                <a:spcPct val="90000"/>
              </a:lnSpc>
              <a:spcBef>
                <a:spcPct val="0"/>
              </a:spcBef>
              <a:buNone/>
              <a:defRPr sz="4000" b="0" i="0" kern="1200">
                <a:solidFill>
                  <a:srgbClr val="6E152E"/>
                </a:solidFill>
                <a:latin typeface="Montserrat SemiBold" panose="00000700000000000000" pitchFamily="2" charset="0"/>
                <a:ea typeface="+mj-ea"/>
                <a:cs typeface="+mj-cs"/>
              </a:defRPr>
            </a:lvl1pPr>
          </a:lstStyle>
          <a:p>
            <a:pPr algn="ctr"/>
            <a:r>
              <a:rPr lang="es-MX" sz="1400" dirty="0">
                <a:solidFill>
                  <a:srgbClr val="245C4F"/>
                </a:solidFill>
              </a:rPr>
              <a:t>Para documentación con valor legal</a:t>
            </a:r>
          </a:p>
        </p:txBody>
      </p:sp>
      <p:sp>
        <p:nvSpPr>
          <p:cNvPr id="13" name="Título 1">
            <a:extLst>
              <a:ext uri="{FF2B5EF4-FFF2-40B4-BE49-F238E27FC236}">
                <a16:creationId xmlns:a16="http://schemas.microsoft.com/office/drawing/2014/main" xmlns="" id="{5B096D66-C62E-4B53-8C33-4AE9B96824E7}"/>
              </a:ext>
            </a:extLst>
          </p:cNvPr>
          <p:cNvSpPr txBox="1">
            <a:spLocks/>
          </p:cNvSpPr>
          <p:nvPr/>
        </p:nvSpPr>
        <p:spPr>
          <a:xfrm>
            <a:off x="3342963" y="5161780"/>
            <a:ext cx="2553511" cy="827129"/>
          </a:xfrm>
          <a:prstGeom prst="rect">
            <a:avLst/>
          </a:prstGeom>
          <a:noFill/>
        </p:spPr>
        <p:txBody>
          <a:bodyPr/>
          <a:lstStyle>
            <a:lvl1pPr algn="l" defTabSz="914377" rtl="0" eaLnBrk="1" latinLnBrk="0" hangingPunct="1">
              <a:lnSpc>
                <a:spcPct val="90000"/>
              </a:lnSpc>
              <a:spcBef>
                <a:spcPct val="0"/>
              </a:spcBef>
              <a:buNone/>
              <a:defRPr sz="4000" b="0" i="0" kern="1200">
                <a:solidFill>
                  <a:srgbClr val="6E152E"/>
                </a:solidFill>
                <a:latin typeface="Montserrat SemiBold" panose="00000700000000000000" pitchFamily="2" charset="0"/>
                <a:ea typeface="+mj-ea"/>
                <a:cs typeface="+mj-cs"/>
              </a:defRPr>
            </a:lvl1pPr>
          </a:lstStyle>
          <a:p>
            <a:pPr algn="ctr"/>
            <a:r>
              <a:rPr lang="es-MX" sz="1400" dirty="0">
                <a:solidFill>
                  <a:srgbClr val="245C4F"/>
                </a:solidFill>
              </a:rPr>
              <a:t>De acuerdo con</a:t>
            </a:r>
          </a:p>
          <a:p>
            <a:pPr algn="ctr"/>
            <a:r>
              <a:rPr lang="es-MX" sz="1400" dirty="0">
                <a:solidFill>
                  <a:srgbClr val="245C4F"/>
                </a:solidFill>
              </a:rPr>
              <a:t>Ley General de Responsabilidades Administrativas (Art. 74)</a:t>
            </a:r>
          </a:p>
        </p:txBody>
      </p:sp>
      <p:sp>
        <p:nvSpPr>
          <p:cNvPr id="15" name="Diagrama de flujo: conector 14">
            <a:extLst>
              <a:ext uri="{FF2B5EF4-FFF2-40B4-BE49-F238E27FC236}">
                <a16:creationId xmlns:a16="http://schemas.microsoft.com/office/drawing/2014/main" xmlns="" id="{D7AE0B37-6F3E-4756-9500-0A6CEB27108D}"/>
              </a:ext>
            </a:extLst>
          </p:cNvPr>
          <p:cNvSpPr/>
          <p:nvPr/>
        </p:nvSpPr>
        <p:spPr>
          <a:xfrm>
            <a:off x="3552484" y="3252603"/>
            <a:ext cx="1005950" cy="834829"/>
          </a:xfrm>
          <a:prstGeom prst="flowChartConnector">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t>3 AÑOS</a:t>
            </a:r>
          </a:p>
        </p:txBody>
      </p:sp>
      <p:sp>
        <p:nvSpPr>
          <p:cNvPr id="14" name="Título 1">
            <a:extLst>
              <a:ext uri="{FF2B5EF4-FFF2-40B4-BE49-F238E27FC236}">
                <a16:creationId xmlns:a16="http://schemas.microsoft.com/office/drawing/2014/main" xmlns="" id="{781AB030-8066-4A46-9C8C-E1E9E6729F86}"/>
              </a:ext>
            </a:extLst>
          </p:cNvPr>
          <p:cNvSpPr txBox="1">
            <a:spLocks/>
          </p:cNvSpPr>
          <p:nvPr/>
        </p:nvSpPr>
        <p:spPr>
          <a:xfrm>
            <a:off x="6093460" y="4951702"/>
            <a:ext cx="2553511" cy="827129"/>
          </a:xfrm>
          <a:prstGeom prst="rect">
            <a:avLst/>
          </a:prstGeom>
          <a:noFill/>
        </p:spPr>
        <p:txBody>
          <a:bodyPr/>
          <a:lstStyle>
            <a:lvl1pPr algn="l" defTabSz="914377" rtl="0" eaLnBrk="1" latinLnBrk="0" hangingPunct="1">
              <a:lnSpc>
                <a:spcPct val="90000"/>
              </a:lnSpc>
              <a:spcBef>
                <a:spcPct val="0"/>
              </a:spcBef>
              <a:buNone/>
              <a:defRPr sz="4000" b="0" i="0" kern="1200">
                <a:solidFill>
                  <a:srgbClr val="6E152E"/>
                </a:solidFill>
                <a:latin typeface="Montserrat SemiBold" panose="00000700000000000000" pitchFamily="2" charset="0"/>
                <a:ea typeface="+mj-ea"/>
                <a:cs typeface="+mj-cs"/>
              </a:defRPr>
            </a:lvl1pPr>
          </a:lstStyle>
          <a:p>
            <a:pPr algn="ctr"/>
            <a:r>
              <a:rPr lang="es-MX" sz="1400" dirty="0">
                <a:solidFill>
                  <a:srgbClr val="245C4F"/>
                </a:solidFill>
              </a:rPr>
              <a:t>Los plazos de conservación los estipulan los sujetos obligados de acuerdo con el tipo de documento que se genere.</a:t>
            </a:r>
          </a:p>
        </p:txBody>
      </p:sp>
    </p:spTree>
    <p:extLst>
      <p:ext uri="{BB962C8B-B14F-4D97-AF65-F5344CB8AC3E}">
        <p14:creationId xmlns:p14="http://schemas.microsoft.com/office/powerpoint/2010/main" val="2086811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ADEFB2C-66FD-4F63-B5FC-C54923AD96A9}"/>
              </a:ext>
            </a:extLst>
          </p:cNvPr>
          <p:cNvSpPr>
            <a:spLocks noGrp="1"/>
          </p:cNvSpPr>
          <p:nvPr>
            <p:ph type="title"/>
          </p:nvPr>
        </p:nvSpPr>
        <p:spPr/>
        <p:txBody>
          <a:bodyPr/>
          <a:lstStyle/>
          <a:p>
            <a:r>
              <a:rPr lang="es-MX" dirty="0"/>
              <a:t>Plazo de conservación</a:t>
            </a:r>
          </a:p>
        </p:txBody>
      </p:sp>
      <p:sp>
        <p:nvSpPr>
          <p:cNvPr id="6" name="Marcador de contenido 2">
            <a:extLst>
              <a:ext uri="{FF2B5EF4-FFF2-40B4-BE49-F238E27FC236}">
                <a16:creationId xmlns:a16="http://schemas.microsoft.com/office/drawing/2014/main" xmlns="" id="{17BF2017-C516-42BE-AC37-9AC608D8F5D3}"/>
              </a:ext>
            </a:extLst>
          </p:cNvPr>
          <p:cNvSpPr txBox="1">
            <a:spLocks/>
          </p:cNvSpPr>
          <p:nvPr/>
        </p:nvSpPr>
        <p:spPr>
          <a:xfrm>
            <a:off x="170125" y="6499333"/>
            <a:ext cx="6619781"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Plazo de conservación: NACG 01.- Norma de archivo contable gubernamental. (01 de enero de 2021). </a:t>
            </a:r>
          </a:p>
        </p:txBody>
      </p:sp>
      <p:sp>
        <p:nvSpPr>
          <p:cNvPr id="16" name="Diagrama de flujo: conector 15">
            <a:extLst>
              <a:ext uri="{FF2B5EF4-FFF2-40B4-BE49-F238E27FC236}">
                <a16:creationId xmlns:a16="http://schemas.microsoft.com/office/drawing/2014/main" xmlns="" id="{69A614E0-5968-4E5D-A0B1-450CD144EC19}"/>
              </a:ext>
            </a:extLst>
          </p:cNvPr>
          <p:cNvSpPr/>
          <p:nvPr/>
        </p:nvSpPr>
        <p:spPr>
          <a:xfrm>
            <a:off x="3910957" y="2478628"/>
            <a:ext cx="1237143" cy="1094362"/>
          </a:xfrm>
          <a:prstGeom prst="flowChartConnector">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t>12 AÑOS</a:t>
            </a:r>
          </a:p>
        </p:txBody>
      </p:sp>
      <p:sp>
        <p:nvSpPr>
          <p:cNvPr id="17" name="Título 1">
            <a:extLst>
              <a:ext uri="{FF2B5EF4-FFF2-40B4-BE49-F238E27FC236}">
                <a16:creationId xmlns:a16="http://schemas.microsoft.com/office/drawing/2014/main" xmlns="" id="{0E6FF85A-D0A3-4DCC-8B96-BDDAF96FB627}"/>
              </a:ext>
            </a:extLst>
          </p:cNvPr>
          <p:cNvSpPr txBox="1">
            <a:spLocks/>
          </p:cNvSpPr>
          <p:nvPr/>
        </p:nvSpPr>
        <p:spPr>
          <a:xfrm>
            <a:off x="3390527" y="1773153"/>
            <a:ext cx="2278001" cy="700908"/>
          </a:xfrm>
          <a:prstGeom prst="rect">
            <a:avLst/>
          </a:prstGeom>
          <a:noFill/>
        </p:spPr>
        <p:txBody>
          <a:bodyPr/>
          <a:lstStyle>
            <a:lvl1pPr algn="l" defTabSz="914377" rtl="0" eaLnBrk="1" latinLnBrk="0" hangingPunct="1">
              <a:lnSpc>
                <a:spcPct val="90000"/>
              </a:lnSpc>
              <a:spcBef>
                <a:spcPct val="0"/>
              </a:spcBef>
              <a:buNone/>
              <a:defRPr sz="4000" b="0" i="0" kern="1200">
                <a:solidFill>
                  <a:srgbClr val="6E152E"/>
                </a:solidFill>
                <a:latin typeface="Montserrat SemiBold" panose="00000700000000000000" pitchFamily="2" charset="0"/>
                <a:ea typeface="+mj-ea"/>
                <a:cs typeface="+mj-cs"/>
              </a:defRPr>
            </a:lvl1pPr>
          </a:lstStyle>
          <a:p>
            <a:pPr algn="ctr"/>
            <a:r>
              <a:rPr lang="es-MX" sz="2000" dirty="0"/>
              <a:t>Plazo de </a:t>
            </a:r>
          </a:p>
          <a:p>
            <a:pPr algn="ctr"/>
            <a:r>
              <a:rPr lang="es-MX" sz="2000" dirty="0"/>
              <a:t>conservación</a:t>
            </a:r>
          </a:p>
        </p:txBody>
      </p:sp>
      <p:sp>
        <p:nvSpPr>
          <p:cNvPr id="18" name="Título 1">
            <a:extLst>
              <a:ext uri="{FF2B5EF4-FFF2-40B4-BE49-F238E27FC236}">
                <a16:creationId xmlns:a16="http://schemas.microsoft.com/office/drawing/2014/main" xmlns="" id="{FD84BDE4-BB45-4775-9AD4-6ACADE3955DA}"/>
              </a:ext>
            </a:extLst>
          </p:cNvPr>
          <p:cNvSpPr txBox="1">
            <a:spLocks/>
          </p:cNvSpPr>
          <p:nvPr/>
        </p:nvSpPr>
        <p:spPr>
          <a:xfrm>
            <a:off x="3252771" y="3685892"/>
            <a:ext cx="2553511" cy="612325"/>
          </a:xfrm>
          <a:prstGeom prst="rect">
            <a:avLst/>
          </a:prstGeom>
          <a:noFill/>
        </p:spPr>
        <p:txBody>
          <a:bodyPr/>
          <a:lstStyle>
            <a:lvl1pPr algn="l" defTabSz="914377" rtl="0" eaLnBrk="1" latinLnBrk="0" hangingPunct="1">
              <a:lnSpc>
                <a:spcPct val="90000"/>
              </a:lnSpc>
              <a:spcBef>
                <a:spcPct val="0"/>
              </a:spcBef>
              <a:buNone/>
              <a:defRPr sz="4000" b="0" i="0" kern="1200">
                <a:solidFill>
                  <a:srgbClr val="6E152E"/>
                </a:solidFill>
                <a:latin typeface="Montserrat SemiBold" panose="00000700000000000000" pitchFamily="2" charset="0"/>
                <a:ea typeface="+mj-ea"/>
                <a:cs typeface="+mj-cs"/>
              </a:defRPr>
            </a:lvl1pPr>
          </a:lstStyle>
          <a:p>
            <a:pPr algn="ctr"/>
            <a:r>
              <a:rPr lang="es-MX" sz="1400" dirty="0">
                <a:solidFill>
                  <a:srgbClr val="245C4F"/>
                </a:solidFill>
              </a:rPr>
              <a:t>Para documentación con valor fiscal</a:t>
            </a:r>
          </a:p>
        </p:txBody>
      </p:sp>
      <p:sp>
        <p:nvSpPr>
          <p:cNvPr id="19" name="Título 1">
            <a:extLst>
              <a:ext uri="{FF2B5EF4-FFF2-40B4-BE49-F238E27FC236}">
                <a16:creationId xmlns:a16="http://schemas.microsoft.com/office/drawing/2014/main" xmlns="" id="{70407AAB-F2FF-4C90-B661-A680EA02AA60}"/>
              </a:ext>
            </a:extLst>
          </p:cNvPr>
          <p:cNvSpPr txBox="1">
            <a:spLocks/>
          </p:cNvSpPr>
          <p:nvPr/>
        </p:nvSpPr>
        <p:spPr>
          <a:xfrm>
            <a:off x="3252771" y="4528465"/>
            <a:ext cx="2553511" cy="827129"/>
          </a:xfrm>
          <a:prstGeom prst="rect">
            <a:avLst/>
          </a:prstGeom>
          <a:noFill/>
        </p:spPr>
        <p:txBody>
          <a:bodyPr/>
          <a:lstStyle>
            <a:lvl1pPr algn="l" defTabSz="914377" rtl="0" eaLnBrk="1" latinLnBrk="0" hangingPunct="1">
              <a:lnSpc>
                <a:spcPct val="90000"/>
              </a:lnSpc>
              <a:spcBef>
                <a:spcPct val="0"/>
              </a:spcBef>
              <a:buNone/>
              <a:defRPr sz="4000" b="0" i="0" kern="1200">
                <a:solidFill>
                  <a:srgbClr val="6E152E"/>
                </a:solidFill>
                <a:latin typeface="Montserrat SemiBold" panose="00000700000000000000" pitchFamily="2" charset="0"/>
                <a:ea typeface="+mj-ea"/>
                <a:cs typeface="+mj-cs"/>
              </a:defRPr>
            </a:lvl1pPr>
          </a:lstStyle>
          <a:p>
            <a:pPr algn="ctr"/>
            <a:r>
              <a:rPr lang="es-MX" sz="1400" dirty="0">
                <a:solidFill>
                  <a:srgbClr val="245C4F"/>
                </a:solidFill>
              </a:rPr>
              <a:t>De acuerdo con</a:t>
            </a:r>
          </a:p>
          <a:p>
            <a:pPr algn="ctr"/>
            <a:r>
              <a:rPr lang="es-MX" sz="1400" dirty="0">
                <a:solidFill>
                  <a:srgbClr val="245C4F"/>
                </a:solidFill>
              </a:rPr>
              <a:t>Norma de Archivo Contable Gubernamental (Punto 8, inciso b)</a:t>
            </a:r>
          </a:p>
        </p:txBody>
      </p:sp>
      <p:sp>
        <p:nvSpPr>
          <p:cNvPr id="20" name="Diagrama de flujo: conector 19">
            <a:extLst>
              <a:ext uri="{FF2B5EF4-FFF2-40B4-BE49-F238E27FC236}">
                <a16:creationId xmlns:a16="http://schemas.microsoft.com/office/drawing/2014/main" xmlns="" id="{EEEB565B-C465-4D57-91EA-FE4D90B2261A}"/>
              </a:ext>
            </a:extLst>
          </p:cNvPr>
          <p:cNvSpPr/>
          <p:nvPr/>
        </p:nvSpPr>
        <p:spPr>
          <a:xfrm>
            <a:off x="6906150" y="2478628"/>
            <a:ext cx="1237143" cy="1094362"/>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t>5 AÑOS</a:t>
            </a:r>
          </a:p>
        </p:txBody>
      </p:sp>
      <p:sp>
        <p:nvSpPr>
          <p:cNvPr id="21" name="Título 1">
            <a:extLst>
              <a:ext uri="{FF2B5EF4-FFF2-40B4-BE49-F238E27FC236}">
                <a16:creationId xmlns:a16="http://schemas.microsoft.com/office/drawing/2014/main" xmlns="" id="{01D373EA-53E7-4BAE-95ED-539FA30B46E8}"/>
              </a:ext>
            </a:extLst>
          </p:cNvPr>
          <p:cNvSpPr txBox="1">
            <a:spLocks/>
          </p:cNvSpPr>
          <p:nvPr/>
        </p:nvSpPr>
        <p:spPr>
          <a:xfrm>
            <a:off x="6385720" y="1773153"/>
            <a:ext cx="2278001" cy="700908"/>
          </a:xfrm>
          <a:prstGeom prst="rect">
            <a:avLst/>
          </a:prstGeom>
          <a:noFill/>
        </p:spPr>
        <p:txBody>
          <a:bodyPr/>
          <a:lstStyle>
            <a:lvl1pPr algn="l" defTabSz="914377" rtl="0" eaLnBrk="1" latinLnBrk="0" hangingPunct="1">
              <a:lnSpc>
                <a:spcPct val="90000"/>
              </a:lnSpc>
              <a:spcBef>
                <a:spcPct val="0"/>
              </a:spcBef>
              <a:buNone/>
              <a:defRPr sz="4000" b="0" i="0" kern="1200">
                <a:solidFill>
                  <a:srgbClr val="6E152E"/>
                </a:solidFill>
                <a:latin typeface="Montserrat SemiBold" panose="00000700000000000000" pitchFamily="2" charset="0"/>
                <a:ea typeface="+mj-ea"/>
                <a:cs typeface="+mj-cs"/>
              </a:defRPr>
            </a:lvl1pPr>
          </a:lstStyle>
          <a:p>
            <a:pPr algn="ctr"/>
            <a:r>
              <a:rPr lang="es-MX" sz="2000" dirty="0"/>
              <a:t>Plazo de </a:t>
            </a:r>
          </a:p>
          <a:p>
            <a:pPr algn="ctr"/>
            <a:r>
              <a:rPr lang="es-MX" sz="2000" dirty="0"/>
              <a:t>conservación</a:t>
            </a:r>
          </a:p>
        </p:txBody>
      </p:sp>
      <p:sp>
        <p:nvSpPr>
          <p:cNvPr id="22" name="Título 1">
            <a:extLst>
              <a:ext uri="{FF2B5EF4-FFF2-40B4-BE49-F238E27FC236}">
                <a16:creationId xmlns:a16="http://schemas.microsoft.com/office/drawing/2014/main" xmlns="" id="{046C8605-C7BE-4EC1-BDD0-51CE59FB9AE5}"/>
              </a:ext>
            </a:extLst>
          </p:cNvPr>
          <p:cNvSpPr txBox="1">
            <a:spLocks/>
          </p:cNvSpPr>
          <p:nvPr/>
        </p:nvSpPr>
        <p:spPr>
          <a:xfrm>
            <a:off x="6247964" y="3685892"/>
            <a:ext cx="2553511" cy="612325"/>
          </a:xfrm>
          <a:prstGeom prst="rect">
            <a:avLst/>
          </a:prstGeom>
          <a:noFill/>
        </p:spPr>
        <p:txBody>
          <a:bodyPr/>
          <a:lstStyle>
            <a:lvl1pPr algn="l" defTabSz="914377" rtl="0" eaLnBrk="1" latinLnBrk="0" hangingPunct="1">
              <a:lnSpc>
                <a:spcPct val="90000"/>
              </a:lnSpc>
              <a:spcBef>
                <a:spcPct val="0"/>
              </a:spcBef>
              <a:buNone/>
              <a:defRPr sz="4000" b="0" i="0" kern="1200">
                <a:solidFill>
                  <a:srgbClr val="6E152E"/>
                </a:solidFill>
                <a:latin typeface="Montserrat SemiBold" panose="00000700000000000000" pitchFamily="2" charset="0"/>
                <a:ea typeface="+mj-ea"/>
                <a:cs typeface="+mj-cs"/>
              </a:defRPr>
            </a:lvl1pPr>
          </a:lstStyle>
          <a:p>
            <a:pPr algn="ctr"/>
            <a:r>
              <a:rPr lang="es-MX" sz="1400" dirty="0">
                <a:solidFill>
                  <a:srgbClr val="245C4F"/>
                </a:solidFill>
              </a:rPr>
              <a:t>Para documentación con valor contable</a:t>
            </a:r>
          </a:p>
        </p:txBody>
      </p:sp>
      <p:sp>
        <p:nvSpPr>
          <p:cNvPr id="23" name="Título 1">
            <a:extLst>
              <a:ext uri="{FF2B5EF4-FFF2-40B4-BE49-F238E27FC236}">
                <a16:creationId xmlns:a16="http://schemas.microsoft.com/office/drawing/2014/main" xmlns="" id="{0AB7B0F2-24B3-4053-B636-43508667425C}"/>
              </a:ext>
            </a:extLst>
          </p:cNvPr>
          <p:cNvSpPr txBox="1">
            <a:spLocks/>
          </p:cNvSpPr>
          <p:nvPr/>
        </p:nvSpPr>
        <p:spPr>
          <a:xfrm>
            <a:off x="6247964" y="4528465"/>
            <a:ext cx="2553511" cy="827129"/>
          </a:xfrm>
          <a:prstGeom prst="rect">
            <a:avLst/>
          </a:prstGeom>
          <a:noFill/>
        </p:spPr>
        <p:txBody>
          <a:bodyPr/>
          <a:lstStyle>
            <a:lvl1pPr algn="l" defTabSz="914377" rtl="0" eaLnBrk="1" latinLnBrk="0" hangingPunct="1">
              <a:lnSpc>
                <a:spcPct val="90000"/>
              </a:lnSpc>
              <a:spcBef>
                <a:spcPct val="0"/>
              </a:spcBef>
              <a:buNone/>
              <a:defRPr sz="4000" b="0" i="0" kern="1200">
                <a:solidFill>
                  <a:srgbClr val="6E152E"/>
                </a:solidFill>
                <a:latin typeface="Montserrat SemiBold" panose="00000700000000000000" pitchFamily="2" charset="0"/>
                <a:ea typeface="+mj-ea"/>
                <a:cs typeface="+mj-cs"/>
              </a:defRPr>
            </a:lvl1pPr>
          </a:lstStyle>
          <a:p>
            <a:pPr algn="ctr"/>
            <a:r>
              <a:rPr lang="es-MX" sz="1400" dirty="0">
                <a:solidFill>
                  <a:srgbClr val="245C4F"/>
                </a:solidFill>
              </a:rPr>
              <a:t>De acuerdo con</a:t>
            </a:r>
          </a:p>
          <a:p>
            <a:pPr algn="ctr"/>
            <a:r>
              <a:rPr lang="es-MX" sz="1400" dirty="0">
                <a:solidFill>
                  <a:srgbClr val="245C4F"/>
                </a:solidFill>
              </a:rPr>
              <a:t>Norma de Archivo Contable Gubernamental (Punto 8, inciso a)</a:t>
            </a:r>
          </a:p>
        </p:txBody>
      </p:sp>
    </p:spTree>
    <p:extLst>
      <p:ext uri="{BB962C8B-B14F-4D97-AF65-F5344CB8AC3E}">
        <p14:creationId xmlns:p14="http://schemas.microsoft.com/office/powerpoint/2010/main" val="3682859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ADEFB2C-66FD-4F63-B5FC-C54923AD96A9}"/>
              </a:ext>
            </a:extLst>
          </p:cNvPr>
          <p:cNvSpPr>
            <a:spLocks noGrp="1"/>
          </p:cNvSpPr>
          <p:nvPr>
            <p:ph type="title"/>
          </p:nvPr>
        </p:nvSpPr>
        <p:spPr>
          <a:xfrm>
            <a:off x="383540" y="840514"/>
            <a:ext cx="11424920" cy="1060859"/>
          </a:xfrm>
        </p:spPr>
        <p:txBody>
          <a:bodyPr/>
          <a:lstStyle/>
          <a:p>
            <a:r>
              <a:rPr lang="es-MX" dirty="0"/>
              <a:t>Etapas para la elaboración del Catálogo de Disposición Documental</a:t>
            </a:r>
          </a:p>
        </p:txBody>
      </p:sp>
      <p:sp>
        <p:nvSpPr>
          <p:cNvPr id="12" name="Marcador de contenido 2">
            <a:extLst>
              <a:ext uri="{FF2B5EF4-FFF2-40B4-BE49-F238E27FC236}">
                <a16:creationId xmlns:a16="http://schemas.microsoft.com/office/drawing/2014/main" xmlns="" id="{2E9B65AD-E8EC-4688-82C4-9B8921E79626}"/>
              </a:ext>
            </a:extLst>
          </p:cNvPr>
          <p:cNvSpPr txBox="1">
            <a:spLocks/>
          </p:cNvSpPr>
          <p:nvPr/>
        </p:nvSpPr>
        <p:spPr>
          <a:xfrm>
            <a:off x="390620" y="2169049"/>
            <a:ext cx="3348624" cy="415505"/>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Arial" panose="020B0604020202020204" pitchFamily="34" charset="0"/>
              <a:buChar char="•"/>
            </a:pPr>
            <a:r>
              <a:rPr lang="es-MX" sz="2200" dirty="0"/>
              <a:t>Identificación</a:t>
            </a:r>
          </a:p>
          <a:p>
            <a:pPr algn="just"/>
            <a:endParaRPr lang="es-MX" sz="2200" dirty="0"/>
          </a:p>
          <a:p>
            <a:pPr algn="just"/>
            <a:endParaRPr lang="es-MX" sz="2200" dirty="0"/>
          </a:p>
        </p:txBody>
      </p:sp>
      <p:sp>
        <p:nvSpPr>
          <p:cNvPr id="13" name="Marcador de contenido 2">
            <a:extLst>
              <a:ext uri="{FF2B5EF4-FFF2-40B4-BE49-F238E27FC236}">
                <a16:creationId xmlns:a16="http://schemas.microsoft.com/office/drawing/2014/main" xmlns="" id="{46B93E95-81A8-4B16-BBA7-58C8514D7674}"/>
              </a:ext>
            </a:extLst>
          </p:cNvPr>
          <p:cNvSpPr txBox="1">
            <a:spLocks/>
          </p:cNvSpPr>
          <p:nvPr/>
        </p:nvSpPr>
        <p:spPr>
          <a:xfrm>
            <a:off x="170125" y="6499333"/>
            <a:ext cx="9849364"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Instructivo para elaborar el Catálogo de Disposición Documental. (16 de abril de 2012).   </a:t>
            </a:r>
          </a:p>
        </p:txBody>
      </p:sp>
      <p:sp>
        <p:nvSpPr>
          <p:cNvPr id="14" name="Rectángulo: esquinas redondeadas 13">
            <a:extLst>
              <a:ext uri="{FF2B5EF4-FFF2-40B4-BE49-F238E27FC236}">
                <a16:creationId xmlns:a16="http://schemas.microsoft.com/office/drawing/2014/main" xmlns="" id="{38893263-E585-436A-A9C3-ACA9C56F52EB}"/>
              </a:ext>
            </a:extLst>
          </p:cNvPr>
          <p:cNvSpPr/>
          <p:nvPr/>
        </p:nvSpPr>
        <p:spPr>
          <a:xfrm>
            <a:off x="9139824" y="2399391"/>
            <a:ext cx="2891424" cy="370325"/>
          </a:xfrm>
          <a:prstGeom prst="round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bg1"/>
                </a:solidFill>
                <a:latin typeface="Montserrat SemiBold" panose="00000700000000000000" pitchFamily="2" charset="0"/>
              </a:rPr>
              <a:t>Análisis institucional  </a:t>
            </a:r>
          </a:p>
        </p:txBody>
      </p:sp>
      <p:sp>
        <p:nvSpPr>
          <p:cNvPr id="15" name="Rectángulo: esquinas redondeadas 14">
            <a:extLst>
              <a:ext uri="{FF2B5EF4-FFF2-40B4-BE49-F238E27FC236}">
                <a16:creationId xmlns:a16="http://schemas.microsoft.com/office/drawing/2014/main" xmlns="" id="{9241E0BD-9967-4A68-8DD5-8BAF3E0E1B21}"/>
              </a:ext>
            </a:extLst>
          </p:cNvPr>
          <p:cNvSpPr/>
          <p:nvPr/>
        </p:nvSpPr>
        <p:spPr>
          <a:xfrm>
            <a:off x="9139824" y="2941005"/>
            <a:ext cx="2891424" cy="370325"/>
          </a:xfrm>
          <a:prstGeom prst="roundRect">
            <a:avLst/>
          </a:prstGeom>
          <a:no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rgbClr val="404040"/>
                </a:solidFill>
                <a:latin typeface="Montserrat SemiBold" panose="00000700000000000000" pitchFamily="2" charset="0"/>
              </a:rPr>
              <a:t>Disposiciones legales</a:t>
            </a:r>
          </a:p>
        </p:txBody>
      </p:sp>
      <p:sp>
        <p:nvSpPr>
          <p:cNvPr id="24" name="Rectángulo: esquinas redondeadas 23">
            <a:extLst>
              <a:ext uri="{FF2B5EF4-FFF2-40B4-BE49-F238E27FC236}">
                <a16:creationId xmlns:a16="http://schemas.microsoft.com/office/drawing/2014/main" xmlns="" id="{4F244EFA-E373-42B9-A3AF-C253F53B214A}"/>
              </a:ext>
            </a:extLst>
          </p:cNvPr>
          <p:cNvSpPr/>
          <p:nvPr/>
        </p:nvSpPr>
        <p:spPr>
          <a:xfrm>
            <a:off x="9139824" y="3482619"/>
            <a:ext cx="2891424" cy="370325"/>
          </a:xfrm>
          <a:prstGeom prst="roundRect">
            <a:avLst/>
          </a:prstGeom>
          <a:no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300" b="1" dirty="0">
                <a:solidFill>
                  <a:srgbClr val="404040"/>
                </a:solidFill>
                <a:latin typeface="Montserrat SemiBold" panose="00000700000000000000" pitchFamily="2" charset="0"/>
              </a:rPr>
              <a:t>Estructura interna y funciones</a:t>
            </a:r>
          </a:p>
        </p:txBody>
      </p:sp>
      <p:sp>
        <p:nvSpPr>
          <p:cNvPr id="25" name="Rectángulo: esquinas redondeadas 24">
            <a:extLst>
              <a:ext uri="{FF2B5EF4-FFF2-40B4-BE49-F238E27FC236}">
                <a16:creationId xmlns:a16="http://schemas.microsoft.com/office/drawing/2014/main" xmlns="" id="{B2B8EEB8-4ACA-4573-A478-BF4FE93C3595}"/>
              </a:ext>
            </a:extLst>
          </p:cNvPr>
          <p:cNvSpPr/>
          <p:nvPr/>
        </p:nvSpPr>
        <p:spPr>
          <a:xfrm>
            <a:off x="9139824" y="3989697"/>
            <a:ext cx="2891424" cy="370325"/>
          </a:xfrm>
          <a:prstGeom prst="roundRect">
            <a:avLst/>
          </a:prstGeom>
          <a:no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b="1" dirty="0">
                <a:solidFill>
                  <a:srgbClr val="404040"/>
                </a:solidFill>
                <a:latin typeface="Montserrat SemiBold" panose="00000700000000000000" pitchFamily="2" charset="0"/>
              </a:rPr>
              <a:t>Normas</a:t>
            </a:r>
          </a:p>
        </p:txBody>
      </p:sp>
      <p:sp>
        <p:nvSpPr>
          <p:cNvPr id="27" name="Rectángulo: esquinas redondeadas 26">
            <a:extLst>
              <a:ext uri="{FF2B5EF4-FFF2-40B4-BE49-F238E27FC236}">
                <a16:creationId xmlns:a16="http://schemas.microsoft.com/office/drawing/2014/main" xmlns="" id="{150CAC82-4FA1-4B49-8EC2-181D517B0F47}"/>
              </a:ext>
            </a:extLst>
          </p:cNvPr>
          <p:cNvSpPr/>
          <p:nvPr/>
        </p:nvSpPr>
        <p:spPr>
          <a:xfrm>
            <a:off x="9139824" y="4496775"/>
            <a:ext cx="2891424" cy="370325"/>
          </a:xfrm>
          <a:prstGeom prst="roundRect">
            <a:avLst/>
          </a:prstGeom>
          <a:no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300" b="1" dirty="0">
                <a:solidFill>
                  <a:srgbClr val="404040"/>
                </a:solidFill>
                <a:latin typeface="Montserrat SemiBold" panose="00000700000000000000" pitchFamily="2" charset="0"/>
              </a:rPr>
              <a:t>Manuales de procedimientos</a:t>
            </a:r>
          </a:p>
        </p:txBody>
      </p:sp>
      <p:graphicFrame>
        <p:nvGraphicFramePr>
          <p:cNvPr id="3" name="Diagrama 2">
            <a:extLst>
              <a:ext uri="{FF2B5EF4-FFF2-40B4-BE49-F238E27FC236}">
                <a16:creationId xmlns:a16="http://schemas.microsoft.com/office/drawing/2014/main" xmlns="" id="{223CD089-1DB2-49BC-A45D-FEC925EB9E3E}"/>
              </a:ext>
            </a:extLst>
          </p:cNvPr>
          <p:cNvGraphicFramePr/>
          <p:nvPr/>
        </p:nvGraphicFramePr>
        <p:xfrm>
          <a:off x="390620" y="1777763"/>
          <a:ext cx="8434614" cy="3677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xmlns="" id="{72149642-266A-4722-858B-C5D851C853B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846" b="90000" l="10000" r="90000">
                        <a14:foregroundMark x1="55846" y1="8462" x2="72923" y2="9231"/>
                        <a14:foregroundMark x1="72923" y1="9231" x2="73692" y2="9692"/>
                        <a14:foregroundMark x1="56923" y1="7846" x2="72462" y2="7846"/>
                        <a14:foregroundMark x1="58154" y1="3846" x2="65538" y2="8462"/>
                        <a14:foregroundMark x1="62769" y1="5538" x2="62769" y2="5538"/>
                        <a14:foregroundMark x1="73077" y1="47077" x2="57538" y2="50000"/>
                        <a14:foregroundMark x1="36154" y1="83538" x2="36154" y2="83538"/>
                        <a14:foregroundMark x1="43077" y1="40769" x2="43077" y2="40769"/>
                      </a14:backgroundRemoval>
                    </a14:imgEffect>
                  </a14:imgLayer>
                </a14:imgProps>
              </a:ext>
            </a:extLst>
          </a:blip>
          <a:stretch>
            <a:fillRect/>
          </a:stretch>
        </p:blipFill>
        <p:spPr>
          <a:xfrm>
            <a:off x="609552" y="3882784"/>
            <a:ext cx="2509636" cy="2509636"/>
          </a:xfrm>
          <a:prstGeom prst="rect">
            <a:avLst/>
          </a:prstGeom>
        </p:spPr>
      </p:pic>
    </p:spTree>
    <p:extLst>
      <p:ext uri="{BB962C8B-B14F-4D97-AF65-F5344CB8AC3E}">
        <p14:creationId xmlns:p14="http://schemas.microsoft.com/office/powerpoint/2010/main" val="3538193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ADEFB2C-66FD-4F63-B5FC-C54923AD96A9}"/>
              </a:ext>
            </a:extLst>
          </p:cNvPr>
          <p:cNvSpPr>
            <a:spLocks noGrp="1"/>
          </p:cNvSpPr>
          <p:nvPr>
            <p:ph type="title"/>
          </p:nvPr>
        </p:nvSpPr>
        <p:spPr>
          <a:xfrm>
            <a:off x="383540" y="840514"/>
            <a:ext cx="11424920" cy="1060859"/>
          </a:xfrm>
        </p:spPr>
        <p:txBody>
          <a:bodyPr/>
          <a:lstStyle/>
          <a:p>
            <a:r>
              <a:rPr lang="es-MX" dirty="0"/>
              <a:t>Etapas para la elaboración del Catálogo de Disposición Documental</a:t>
            </a:r>
          </a:p>
        </p:txBody>
      </p:sp>
      <p:sp>
        <p:nvSpPr>
          <p:cNvPr id="12" name="Marcador de contenido 2">
            <a:extLst>
              <a:ext uri="{FF2B5EF4-FFF2-40B4-BE49-F238E27FC236}">
                <a16:creationId xmlns:a16="http://schemas.microsoft.com/office/drawing/2014/main" xmlns="" id="{2E9B65AD-E8EC-4688-82C4-9B8921E79626}"/>
              </a:ext>
            </a:extLst>
          </p:cNvPr>
          <p:cNvSpPr txBox="1">
            <a:spLocks/>
          </p:cNvSpPr>
          <p:nvPr/>
        </p:nvSpPr>
        <p:spPr>
          <a:xfrm>
            <a:off x="383541" y="2096284"/>
            <a:ext cx="2307320" cy="426255"/>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Arial" panose="020B0604020202020204" pitchFamily="34" charset="0"/>
              <a:buChar char="•"/>
            </a:pPr>
            <a:r>
              <a:rPr lang="es-MX" sz="2200" dirty="0"/>
              <a:t>Valoración</a:t>
            </a:r>
          </a:p>
          <a:p>
            <a:pPr algn="just"/>
            <a:endParaRPr lang="es-MX" sz="2200" dirty="0"/>
          </a:p>
        </p:txBody>
      </p:sp>
      <p:sp>
        <p:nvSpPr>
          <p:cNvPr id="13" name="Marcador de contenido 2">
            <a:extLst>
              <a:ext uri="{FF2B5EF4-FFF2-40B4-BE49-F238E27FC236}">
                <a16:creationId xmlns:a16="http://schemas.microsoft.com/office/drawing/2014/main" xmlns="" id="{46B93E95-81A8-4B16-BBA7-58C8514D7674}"/>
              </a:ext>
            </a:extLst>
          </p:cNvPr>
          <p:cNvSpPr txBox="1">
            <a:spLocks/>
          </p:cNvSpPr>
          <p:nvPr/>
        </p:nvSpPr>
        <p:spPr>
          <a:xfrm>
            <a:off x="170125" y="6499333"/>
            <a:ext cx="9849364"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Instructivo para elaborar el Catálogo de Disposición Documental. (16 de abril de 2012).   </a:t>
            </a:r>
          </a:p>
        </p:txBody>
      </p:sp>
      <p:sp>
        <p:nvSpPr>
          <p:cNvPr id="14" name="Rectángulo: esquinas redondeadas 13">
            <a:extLst>
              <a:ext uri="{FF2B5EF4-FFF2-40B4-BE49-F238E27FC236}">
                <a16:creationId xmlns:a16="http://schemas.microsoft.com/office/drawing/2014/main" xmlns="" id="{38893263-E585-436A-A9C3-ACA9C56F52EB}"/>
              </a:ext>
            </a:extLst>
          </p:cNvPr>
          <p:cNvSpPr/>
          <p:nvPr/>
        </p:nvSpPr>
        <p:spPr>
          <a:xfrm>
            <a:off x="2690860" y="4945196"/>
            <a:ext cx="2891424" cy="370325"/>
          </a:xfrm>
          <a:prstGeom prst="roundRect">
            <a:avLst/>
          </a:prstGeom>
          <a:solidFill>
            <a:schemeClr val="accent6">
              <a:lumMod val="40000"/>
              <a:lumOff val="60000"/>
            </a:schemeClr>
          </a:solid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rgbClr val="404040"/>
                </a:solidFill>
                <a:latin typeface="Montserrat SemiBold" panose="00000700000000000000" pitchFamily="2" charset="0"/>
              </a:rPr>
              <a:t>Valores primarios</a:t>
            </a:r>
          </a:p>
        </p:txBody>
      </p:sp>
      <p:sp>
        <p:nvSpPr>
          <p:cNvPr id="11" name="Rectángulo: esquinas redondeadas 10">
            <a:extLst>
              <a:ext uri="{FF2B5EF4-FFF2-40B4-BE49-F238E27FC236}">
                <a16:creationId xmlns:a16="http://schemas.microsoft.com/office/drawing/2014/main" xmlns="" id="{F8DD2A7D-C7D7-4523-9CD6-02F90C88F413}"/>
              </a:ext>
            </a:extLst>
          </p:cNvPr>
          <p:cNvSpPr/>
          <p:nvPr/>
        </p:nvSpPr>
        <p:spPr>
          <a:xfrm>
            <a:off x="6896100" y="4941557"/>
            <a:ext cx="2891424" cy="370325"/>
          </a:xfrm>
          <a:prstGeom prst="roundRect">
            <a:avLst/>
          </a:prstGeom>
          <a:solidFill>
            <a:schemeClr val="accent6">
              <a:lumMod val="40000"/>
              <a:lumOff val="60000"/>
            </a:schemeClr>
          </a:solid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rgbClr val="404040"/>
                </a:solidFill>
                <a:latin typeface="Montserrat SemiBold" panose="00000700000000000000" pitchFamily="2" charset="0"/>
              </a:rPr>
              <a:t>Valores secundarios</a:t>
            </a:r>
          </a:p>
        </p:txBody>
      </p:sp>
      <p:sp>
        <p:nvSpPr>
          <p:cNvPr id="16" name="Rectángulo: esquinas redondeadas 15">
            <a:extLst>
              <a:ext uri="{FF2B5EF4-FFF2-40B4-BE49-F238E27FC236}">
                <a16:creationId xmlns:a16="http://schemas.microsoft.com/office/drawing/2014/main" xmlns="" id="{4A79068A-CDD0-4950-9D8B-C7F8AC6D7CE5}"/>
              </a:ext>
            </a:extLst>
          </p:cNvPr>
          <p:cNvSpPr/>
          <p:nvPr/>
        </p:nvSpPr>
        <p:spPr>
          <a:xfrm>
            <a:off x="2690860" y="5473773"/>
            <a:ext cx="2891424" cy="370325"/>
          </a:xfrm>
          <a:prstGeom prst="roundRect">
            <a:avLst/>
          </a:prstGeom>
          <a:no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b="1" dirty="0">
                <a:solidFill>
                  <a:srgbClr val="404040"/>
                </a:solidFill>
                <a:latin typeface="Montserrat SemiBold" panose="00000700000000000000" pitchFamily="2" charset="0"/>
              </a:rPr>
              <a:t>Valoración primaria</a:t>
            </a:r>
          </a:p>
        </p:txBody>
      </p:sp>
      <p:sp>
        <p:nvSpPr>
          <p:cNvPr id="17" name="Rectángulo: esquinas redondeadas 16">
            <a:extLst>
              <a:ext uri="{FF2B5EF4-FFF2-40B4-BE49-F238E27FC236}">
                <a16:creationId xmlns:a16="http://schemas.microsoft.com/office/drawing/2014/main" xmlns="" id="{5EC3EEE5-7A06-4DB1-92CA-A62EE3E903B4}"/>
              </a:ext>
            </a:extLst>
          </p:cNvPr>
          <p:cNvSpPr/>
          <p:nvPr/>
        </p:nvSpPr>
        <p:spPr>
          <a:xfrm>
            <a:off x="6896100" y="5479521"/>
            <a:ext cx="2891424" cy="370325"/>
          </a:xfrm>
          <a:prstGeom prst="roundRect">
            <a:avLst/>
          </a:prstGeom>
          <a:no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b="1" dirty="0">
                <a:solidFill>
                  <a:srgbClr val="404040"/>
                </a:solidFill>
                <a:latin typeface="Montserrat SemiBold" panose="00000700000000000000" pitchFamily="2" charset="0"/>
              </a:rPr>
              <a:t>Valoración secundaria</a:t>
            </a:r>
          </a:p>
        </p:txBody>
      </p:sp>
      <p:graphicFrame>
        <p:nvGraphicFramePr>
          <p:cNvPr id="10" name="Diagrama 9">
            <a:extLst>
              <a:ext uri="{FF2B5EF4-FFF2-40B4-BE49-F238E27FC236}">
                <a16:creationId xmlns:a16="http://schemas.microsoft.com/office/drawing/2014/main" xmlns="" id="{2055822E-3185-4C12-AA7F-5E7ABBC4FC4C}"/>
              </a:ext>
            </a:extLst>
          </p:cNvPr>
          <p:cNvGraphicFramePr/>
          <p:nvPr/>
        </p:nvGraphicFramePr>
        <p:xfrm>
          <a:off x="383540" y="2343464"/>
          <a:ext cx="11561894" cy="2479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30431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ADEFB2C-66FD-4F63-B5FC-C54923AD96A9}"/>
              </a:ext>
            </a:extLst>
          </p:cNvPr>
          <p:cNvSpPr>
            <a:spLocks noGrp="1"/>
          </p:cNvSpPr>
          <p:nvPr>
            <p:ph type="title"/>
          </p:nvPr>
        </p:nvSpPr>
        <p:spPr>
          <a:xfrm>
            <a:off x="327841" y="801738"/>
            <a:ext cx="11536317" cy="1213721"/>
          </a:xfrm>
        </p:spPr>
        <p:txBody>
          <a:bodyPr/>
          <a:lstStyle/>
          <a:p>
            <a:r>
              <a:rPr lang="es-MX" dirty="0"/>
              <a:t>Etapas para la elaboración del Catálogo de Disposición Documental</a:t>
            </a:r>
          </a:p>
        </p:txBody>
      </p:sp>
      <p:sp>
        <p:nvSpPr>
          <p:cNvPr id="13" name="Marcador de contenido 2">
            <a:extLst>
              <a:ext uri="{FF2B5EF4-FFF2-40B4-BE49-F238E27FC236}">
                <a16:creationId xmlns:a16="http://schemas.microsoft.com/office/drawing/2014/main" xmlns="" id="{A7B125A1-F777-4CA7-AF74-9BB426222696}"/>
              </a:ext>
            </a:extLst>
          </p:cNvPr>
          <p:cNvSpPr txBox="1">
            <a:spLocks/>
          </p:cNvSpPr>
          <p:nvPr/>
        </p:nvSpPr>
        <p:spPr>
          <a:xfrm>
            <a:off x="478337" y="2583238"/>
            <a:ext cx="2379163" cy="535519"/>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Arial" panose="020B0604020202020204" pitchFamily="34" charset="0"/>
              <a:buChar char="•"/>
            </a:pPr>
            <a:r>
              <a:rPr lang="es-MX" sz="2200" dirty="0"/>
              <a:t>Regulación</a:t>
            </a:r>
          </a:p>
        </p:txBody>
      </p:sp>
      <p:sp>
        <p:nvSpPr>
          <p:cNvPr id="14" name="Marcador de contenido 2">
            <a:extLst>
              <a:ext uri="{FF2B5EF4-FFF2-40B4-BE49-F238E27FC236}">
                <a16:creationId xmlns:a16="http://schemas.microsoft.com/office/drawing/2014/main" xmlns="" id="{98AB2F07-3EE2-40C4-8E44-7014388B73F8}"/>
              </a:ext>
            </a:extLst>
          </p:cNvPr>
          <p:cNvSpPr txBox="1">
            <a:spLocks/>
          </p:cNvSpPr>
          <p:nvPr/>
        </p:nvSpPr>
        <p:spPr>
          <a:xfrm>
            <a:off x="170125" y="6499333"/>
            <a:ext cx="9849364"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Instructivo para elaborar el Catálogo de Disposición Documental. (16 de abril de 2012).   </a:t>
            </a:r>
          </a:p>
        </p:txBody>
      </p:sp>
      <p:graphicFrame>
        <p:nvGraphicFramePr>
          <p:cNvPr id="6" name="Diagrama 5">
            <a:extLst>
              <a:ext uri="{FF2B5EF4-FFF2-40B4-BE49-F238E27FC236}">
                <a16:creationId xmlns:a16="http://schemas.microsoft.com/office/drawing/2014/main" xmlns="" id="{7AB9A815-5E2B-42B6-8ADF-B3561B516684}"/>
              </a:ext>
            </a:extLst>
          </p:cNvPr>
          <p:cNvGraphicFramePr/>
          <p:nvPr/>
        </p:nvGraphicFramePr>
        <p:xfrm>
          <a:off x="478337" y="2912844"/>
          <a:ext cx="11561894" cy="2479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xmlns="" id="{F795D26B-F088-4948-966D-A609ECD0AB9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65625" y1="21625" x2="58125" y2="19125"/>
                        <a14:foregroundMark x1="58125" y1="19125" x2="53500" y2="26875"/>
                        <a14:foregroundMark x1="53500" y1="26875" x2="54625" y2="30750"/>
                        <a14:foregroundMark x1="84625" y1="47125" x2="84625" y2="47125"/>
                        <a14:foregroundMark x1="84500" y1="46000" x2="84875" y2="48625"/>
                        <a14:foregroundMark x1="85375" y1="44750" x2="85125" y2="47125"/>
                        <a14:backgroundMark x1="40125" y1="85750" x2="77750" y2="88375"/>
                      </a14:backgroundRemoval>
                    </a14:imgEffect>
                  </a14:imgLayer>
                </a14:imgProps>
              </a:ext>
            </a:extLst>
          </a:blip>
          <a:stretch>
            <a:fillRect/>
          </a:stretch>
        </p:blipFill>
        <p:spPr>
          <a:xfrm>
            <a:off x="6389913" y="3551343"/>
            <a:ext cx="3160744" cy="3160744"/>
          </a:xfrm>
          <a:prstGeom prst="rect">
            <a:avLst/>
          </a:prstGeom>
        </p:spPr>
      </p:pic>
    </p:spTree>
    <p:extLst>
      <p:ext uri="{BB962C8B-B14F-4D97-AF65-F5344CB8AC3E}">
        <p14:creationId xmlns:p14="http://schemas.microsoft.com/office/powerpoint/2010/main" val="2995837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4F0822C-1EEB-4BAA-AFB9-A37C9DBAA598}"/>
              </a:ext>
            </a:extLst>
          </p:cNvPr>
          <p:cNvSpPr>
            <a:spLocks noGrp="1"/>
          </p:cNvSpPr>
          <p:nvPr>
            <p:ph type="title"/>
          </p:nvPr>
        </p:nvSpPr>
        <p:spPr>
          <a:xfrm>
            <a:off x="349835" y="822568"/>
            <a:ext cx="11424920" cy="1060859"/>
          </a:xfrm>
        </p:spPr>
        <p:txBody>
          <a:bodyPr/>
          <a:lstStyle/>
          <a:p>
            <a:r>
              <a:rPr lang="es-MX" dirty="0"/>
              <a:t>Elementos</a:t>
            </a:r>
            <a:r>
              <a:rPr lang="es-MX" sz="4000" dirty="0"/>
              <a:t> del Catálogo de Disposición Documental </a:t>
            </a:r>
            <a:endParaRPr lang="es-MX" dirty="0"/>
          </a:p>
        </p:txBody>
      </p:sp>
      <p:sp>
        <p:nvSpPr>
          <p:cNvPr id="3" name="Rectángulo: esquinas redondeadas 2">
            <a:extLst>
              <a:ext uri="{FF2B5EF4-FFF2-40B4-BE49-F238E27FC236}">
                <a16:creationId xmlns:a16="http://schemas.microsoft.com/office/drawing/2014/main" xmlns="" id="{DAB25C87-37FF-4CDC-ACCE-493EEE9CC406}"/>
              </a:ext>
            </a:extLst>
          </p:cNvPr>
          <p:cNvSpPr/>
          <p:nvPr/>
        </p:nvSpPr>
        <p:spPr>
          <a:xfrm>
            <a:off x="513122" y="2152337"/>
            <a:ext cx="3781292" cy="403088"/>
          </a:xfrm>
          <a:prstGeom prst="roundRect">
            <a:avLst/>
          </a:prstGeom>
          <a:solidFill>
            <a:srgbClr val="245C4F"/>
          </a:solid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latin typeface="Montserrat SemiBold" panose="00000700000000000000" pitchFamily="2" charset="0"/>
              </a:rPr>
              <a:t>Introducción o presentación </a:t>
            </a:r>
          </a:p>
        </p:txBody>
      </p:sp>
      <p:sp>
        <p:nvSpPr>
          <p:cNvPr id="8" name="Rectángulo: esquinas redondeadas 7">
            <a:extLst>
              <a:ext uri="{FF2B5EF4-FFF2-40B4-BE49-F238E27FC236}">
                <a16:creationId xmlns:a16="http://schemas.microsoft.com/office/drawing/2014/main" xmlns="" id="{B1D19533-0819-47C7-A80F-00DFD60458FA}"/>
              </a:ext>
            </a:extLst>
          </p:cNvPr>
          <p:cNvSpPr/>
          <p:nvPr/>
        </p:nvSpPr>
        <p:spPr>
          <a:xfrm>
            <a:off x="513122" y="3399309"/>
            <a:ext cx="11424920" cy="537792"/>
          </a:xfrm>
          <a:prstGeom prst="roundRect">
            <a:avLst/>
          </a:prstGeom>
          <a:noFill/>
          <a:ln w="28575">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rgbClr val="404040"/>
                </a:solidFill>
                <a:latin typeface="Montserrat SemiBold" panose="00000700000000000000" pitchFamily="2" charset="0"/>
              </a:rPr>
              <a:t>El presente Catálogo de Disposición Documental </a:t>
            </a:r>
            <a:r>
              <a:rPr lang="es-MX" sz="1600" b="1" dirty="0">
                <a:solidFill>
                  <a:srgbClr val="C00000"/>
                </a:solidFill>
                <a:latin typeface="Montserrat SemiBold" panose="00000700000000000000" pitchFamily="2" charset="0"/>
              </a:rPr>
              <a:t>anula o reemplaza todas y cada una de las versiones anteriores a este </a:t>
            </a:r>
          </a:p>
        </p:txBody>
      </p:sp>
      <p:sp>
        <p:nvSpPr>
          <p:cNvPr id="15" name="Marcador de contenido 2">
            <a:extLst>
              <a:ext uri="{FF2B5EF4-FFF2-40B4-BE49-F238E27FC236}">
                <a16:creationId xmlns:a16="http://schemas.microsoft.com/office/drawing/2014/main" xmlns="" id="{35C76A79-237E-47DA-B75B-1E8AA09CE86E}"/>
              </a:ext>
            </a:extLst>
          </p:cNvPr>
          <p:cNvSpPr txBox="1">
            <a:spLocks/>
          </p:cNvSpPr>
          <p:nvPr/>
        </p:nvSpPr>
        <p:spPr>
          <a:xfrm>
            <a:off x="513121" y="2756990"/>
            <a:ext cx="11261633" cy="403088"/>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2200" dirty="0"/>
              <a:t>Se explicará el contexto institucional y contendrá la siguiente leyenda: </a:t>
            </a:r>
          </a:p>
        </p:txBody>
      </p:sp>
      <p:sp>
        <p:nvSpPr>
          <p:cNvPr id="16" name="Rectángulo: esquinas redondeadas 15">
            <a:extLst>
              <a:ext uri="{FF2B5EF4-FFF2-40B4-BE49-F238E27FC236}">
                <a16:creationId xmlns:a16="http://schemas.microsoft.com/office/drawing/2014/main" xmlns="" id="{3D344A5D-7281-4CAB-BA0E-4F3CBD8BDDB7}"/>
              </a:ext>
            </a:extLst>
          </p:cNvPr>
          <p:cNvSpPr/>
          <p:nvPr/>
        </p:nvSpPr>
        <p:spPr>
          <a:xfrm>
            <a:off x="513122" y="4288764"/>
            <a:ext cx="3781292" cy="403088"/>
          </a:xfrm>
          <a:prstGeom prst="roundRect">
            <a:avLst/>
          </a:prstGeom>
          <a:solidFill>
            <a:srgbClr val="245C4F"/>
          </a:solid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latin typeface="Montserrat SemiBold" panose="00000700000000000000" pitchFamily="2" charset="0"/>
              </a:rPr>
              <a:t>Objetivo General </a:t>
            </a:r>
          </a:p>
        </p:txBody>
      </p:sp>
      <p:sp>
        <p:nvSpPr>
          <p:cNvPr id="17" name="Rectángulo: esquinas redondeadas 16">
            <a:extLst>
              <a:ext uri="{FF2B5EF4-FFF2-40B4-BE49-F238E27FC236}">
                <a16:creationId xmlns:a16="http://schemas.microsoft.com/office/drawing/2014/main" xmlns="" id="{E6897D6B-A00D-475B-8228-7866F9689659}"/>
              </a:ext>
            </a:extLst>
          </p:cNvPr>
          <p:cNvSpPr/>
          <p:nvPr/>
        </p:nvSpPr>
        <p:spPr>
          <a:xfrm>
            <a:off x="513121" y="4882375"/>
            <a:ext cx="3781292" cy="403088"/>
          </a:xfrm>
          <a:prstGeom prst="roundRect">
            <a:avLst/>
          </a:prstGeom>
          <a:solidFill>
            <a:srgbClr val="245C4F"/>
          </a:solid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latin typeface="Montserrat SemiBold" panose="00000700000000000000" pitchFamily="2" charset="0"/>
              </a:rPr>
              <a:t>Marco Legal</a:t>
            </a:r>
          </a:p>
        </p:txBody>
      </p:sp>
      <p:sp>
        <p:nvSpPr>
          <p:cNvPr id="18" name="Marcador de contenido 2">
            <a:extLst>
              <a:ext uri="{FF2B5EF4-FFF2-40B4-BE49-F238E27FC236}">
                <a16:creationId xmlns:a16="http://schemas.microsoft.com/office/drawing/2014/main" xmlns="" id="{69E600E7-4EFF-49A9-AA72-02D6102597CA}"/>
              </a:ext>
            </a:extLst>
          </p:cNvPr>
          <p:cNvSpPr txBox="1">
            <a:spLocks/>
          </p:cNvSpPr>
          <p:nvPr/>
        </p:nvSpPr>
        <p:spPr>
          <a:xfrm>
            <a:off x="465184" y="5607636"/>
            <a:ext cx="9462588" cy="403088"/>
          </a:xfrm>
          <a:prstGeom prst="rect">
            <a:avLst/>
          </a:prstGeom>
        </p:spPr>
        <p:txBody>
          <a:bodyPr>
            <a:normAutofit fontScale="77500" lnSpcReduction="20000"/>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2200" dirty="0">
                <a:solidFill>
                  <a:srgbClr val="C00000"/>
                </a:solidFill>
              </a:rPr>
              <a:t>LGA, LGTAIP, Lineamientos generales para la organización de archivos APF…</a:t>
            </a:r>
          </a:p>
        </p:txBody>
      </p:sp>
    </p:spTree>
    <p:extLst>
      <p:ext uri="{BB962C8B-B14F-4D97-AF65-F5344CB8AC3E}">
        <p14:creationId xmlns:p14="http://schemas.microsoft.com/office/powerpoint/2010/main" val="1625334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4F0822C-1EEB-4BAA-AFB9-A37C9DBAA598}"/>
              </a:ext>
            </a:extLst>
          </p:cNvPr>
          <p:cNvSpPr>
            <a:spLocks noGrp="1"/>
          </p:cNvSpPr>
          <p:nvPr>
            <p:ph type="title"/>
          </p:nvPr>
        </p:nvSpPr>
        <p:spPr>
          <a:xfrm>
            <a:off x="233103" y="505482"/>
            <a:ext cx="11424920" cy="1060859"/>
          </a:xfrm>
        </p:spPr>
        <p:txBody>
          <a:bodyPr/>
          <a:lstStyle/>
          <a:p>
            <a:r>
              <a:rPr lang="es-MX" dirty="0"/>
              <a:t>Elementos</a:t>
            </a:r>
            <a:r>
              <a:rPr lang="es-MX" sz="4000" dirty="0"/>
              <a:t> del Catálogo de </a:t>
            </a:r>
            <a:br>
              <a:rPr lang="es-MX" sz="4000" dirty="0"/>
            </a:br>
            <a:r>
              <a:rPr lang="es-MX" sz="4000" dirty="0"/>
              <a:t>Disposición Documental </a:t>
            </a:r>
            <a:endParaRPr lang="es-MX" dirty="0"/>
          </a:p>
        </p:txBody>
      </p:sp>
      <p:sp>
        <p:nvSpPr>
          <p:cNvPr id="3" name="Rectángulo: esquinas redondeadas 2">
            <a:extLst>
              <a:ext uri="{FF2B5EF4-FFF2-40B4-BE49-F238E27FC236}">
                <a16:creationId xmlns:a16="http://schemas.microsoft.com/office/drawing/2014/main" xmlns="" id="{DAB25C87-37FF-4CDC-ACCE-493EEE9CC406}"/>
              </a:ext>
            </a:extLst>
          </p:cNvPr>
          <p:cNvSpPr/>
          <p:nvPr/>
        </p:nvSpPr>
        <p:spPr>
          <a:xfrm>
            <a:off x="513122" y="1861005"/>
            <a:ext cx="3781292" cy="403088"/>
          </a:xfrm>
          <a:prstGeom prst="roundRect">
            <a:avLst/>
          </a:prstGeom>
          <a:solidFill>
            <a:srgbClr val="245C4F"/>
          </a:solid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latin typeface="Montserrat SemiBold" panose="00000700000000000000" pitchFamily="2" charset="0"/>
              </a:rPr>
              <a:t>Textos o anexos </a:t>
            </a:r>
          </a:p>
        </p:txBody>
      </p:sp>
      <p:sp>
        <p:nvSpPr>
          <p:cNvPr id="15" name="Marcador de contenido 2">
            <a:extLst>
              <a:ext uri="{FF2B5EF4-FFF2-40B4-BE49-F238E27FC236}">
                <a16:creationId xmlns:a16="http://schemas.microsoft.com/office/drawing/2014/main" xmlns="" id="{35C76A79-237E-47DA-B75B-1E8AA09CE86E}"/>
              </a:ext>
            </a:extLst>
          </p:cNvPr>
          <p:cNvSpPr txBox="1">
            <a:spLocks/>
          </p:cNvSpPr>
          <p:nvPr/>
        </p:nvSpPr>
        <p:spPr>
          <a:xfrm>
            <a:off x="513122" y="2414675"/>
            <a:ext cx="11261633" cy="403088"/>
          </a:xfrm>
          <a:prstGeom prst="rect">
            <a:avLst/>
          </a:prstGeom>
        </p:spPr>
        <p:txBody>
          <a:bodyPr>
            <a:normAutofit fontScale="70000" lnSpcReduction="20000"/>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2200" dirty="0"/>
              <a:t>Aquellos que sustenten el proceso de elaboración, incluyendo las fichas Técnicas de Valoración Documental </a:t>
            </a:r>
          </a:p>
        </p:txBody>
      </p:sp>
      <p:sp>
        <p:nvSpPr>
          <p:cNvPr id="16" name="Rectángulo: esquinas redondeadas 15">
            <a:extLst>
              <a:ext uri="{FF2B5EF4-FFF2-40B4-BE49-F238E27FC236}">
                <a16:creationId xmlns:a16="http://schemas.microsoft.com/office/drawing/2014/main" xmlns="" id="{3D344A5D-7281-4CAB-BA0E-4F3CBD8BDDB7}"/>
              </a:ext>
            </a:extLst>
          </p:cNvPr>
          <p:cNvSpPr/>
          <p:nvPr/>
        </p:nvSpPr>
        <p:spPr>
          <a:xfrm>
            <a:off x="513122" y="2820736"/>
            <a:ext cx="3781292" cy="591365"/>
          </a:xfrm>
          <a:prstGeom prst="roundRect">
            <a:avLst/>
          </a:prstGeom>
          <a:solidFill>
            <a:srgbClr val="245C4F"/>
          </a:solid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latin typeface="Montserrat SemiBold" panose="00000700000000000000" pitchFamily="2" charset="0"/>
              </a:rPr>
              <a:t>Registro de todas las series documentales</a:t>
            </a:r>
          </a:p>
        </p:txBody>
      </p:sp>
      <p:sp>
        <p:nvSpPr>
          <p:cNvPr id="4" name="Rectángulo: esquinas redondeadas 3">
            <a:extLst>
              <a:ext uri="{FF2B5EF4-FFF2-40B4-BE49-F238E27FC236}">
                <a16:creationId xmlns:a16="http://schemas.microsoft.com/office/drawing/2014/main" xmlns="" id="{1CF11FFA-2C07-5206-6133-E4ACA6B71DAB}"/>
              </a:ext>
            </a:extLst>
          </p:cNvPr>
          <p:cNvSpPr/>
          <p:nvPr/>
        </p:nvSpPr>
        <p:spPr>
          <a:xfrm>
            <a:off x="513122" y="3647083"/>
            <a:ext cx="3781292" cy="403088"/>
          </a:xfrm>
          <a:prstGeom prst="roundRect">
            <a:avLst/>
          </a:prstGeom>
          <a:solidFill>
            <a:srgbClr val="245C4F"/>
          </a:solid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latin typeface="Montserrat SemiBold" panose="00000700000000000000" pitchFamily="2" charset="0"/>
              </a:rPr>
              <a:t>Hoja de cierre</a:t>
            </a:r>
          </a:p>
        </p:txBody>
      </p:sp>
      <p:sp>
        <p:nvSpPr>
          <p:cNvPr id="5" name="Marcador de contenido 2">
            <a:extLst>
              <a:ext uri="{FF2B5EF4-FFF2-40B4-BE49-F238E27FC236}">
                <a16:creationId xmlns:a16="http://schemas.microsoft.com/office/drawing/2014/main" xmlns="" id="{96699FE0-61E7-3D28-3E45-C2549733B063}"/>
              </a:ext>
            </a:extLst>
          </p:cNvPr>
          <p:cNvSpPr txBox="1">
            <a:spLocks/>
          </p:cNvSpPr>
          <p:nvPr/>
        </p:nvSpPr>
        <p:spPr>
          <a:xfrm>
            <a:off x="513121" y="4295890"/>
            <a:ext cx="11261633" cy="993842"/>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2200" dirty="0"/>
              <a:t>Deberá incluir la siguiente leyenda y, al final, el nombre y firma de la Coordinación de Archivos</a:t>
            </a:r>
          </a:p>
        </p:txBody>
      </p:sp>
      <p:sp>
        <p:nvSpPr>
          <p:cNvPr id="6" name="Rectángulo: esquinas redondeadas 5">
            <a:extLst>
              <a:ext uri="{FF2B5EF4-FFF2-40B4-BE49-F238E27FC236}">
                <a16:creationId xmlns:a16="http://schemas.microsoft.com/office/drawing/2014/main" xmlns="" id="{6487EBEC-F22E-3534-0496-BCF74A60D2AE}"/>
              </a:ext>
            </a:extLst>
          </p:cNvPr>
          <p:cNvSpPr/>
          <p:nvPr/>
        </p:nvSpPr>
        <p:spPr>
          <a:xfrm>
            <a:off x="383540" y="5000210"/>
            <a:ext cx="11424920" cy="887375"/>
          </a:xfrm>
          <a:prstGeom prst="roundRect">
            <a:avLst/>
          </a:prstGeom>
          <a:noFill/>
          <a:ln w="28575">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1600" b="1" dirty="0">
                <a:solidFill>
                  <a:srgbClr val="404040"/>
                </a:solidFill>
                <a:latin typeface="Montserrat SemiBold" panose="00000700000000000000" pitchFamily="2" charset="0"/>
              </a:rPr>
              <a:t>El presente Catálogo de disposición documental consta de ___ secciones y ___ series documentales, mismas que establecen su valor documental, vigencia documental, plazos de conservación y destino final</a:t>
            </a:r>
            <a:endParaRPr lang="es-MX" sz="1600" b="1" dirty="0">
              <a:solidFill>
                <a:srgbClr val="C00000"/>
              </a:solidFill>
              <a:latin typeface="Montserrat SemiBold" panose="00000700000000000000" pitchFamily="2" charset="0"/>
            </a:endParaRPr>
          </a:p>
        </p:txBody>
      </p:sp>
    </p:spTree>
    <p:extLst>
      <p:ext uri="{BB962C8B-B14F-4D97-AF65-F5344CB8AC3E}">
        <p14:creationId xmlns:p14="http://schemas.microsoft.com/office/powerpoint/2010/main" val="3219584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ADEFB2C-66FD-4F63-B5FC-C54923AD96A9}"/>
              </a:ext>
            </a:extLst>
          </p:cNvPr>
          <p:cNvSpPr>
            <a:spLocks noGrp="1"/>
          </p:cNvSpPr>
          <p:nvPr>
            <p:ph type="title"/>
          </p:nvPr>
        </p:nvSpPr>
        <p:spPr>
          <a:xfrm>
            <a:off x="327841" y="801738"/>
            <a:ext cx="11536317" cy="1213721"/>
          </a:xfrm>
        </p:spPr>
        <p:txBody>
          <a:bodyPr/>
          <a:lstStyle/>
          <a:p>
            <a:r>
              <a:rPr lang="es-MX" dirty="0"/>
              <a:t>Etapas para la elaboración del Catálogo de Disposición Documental</a:t>
            </a:r>
          </a:p>
        </p:txBody>
      </p:sp>
      <p:sp>
        <p:nvSpPr>
          <p:cNvPr id="13" name="Marcador de contenido 2">
            <a:extLst>
              <a:ext uri="{FF2B5EF4-FFF2-40B4-BE49-F238E27FC236}">
                <a16:creationId xmlns:a16="http://schemas.microsoft.com/office/drawing/2014/main" xmlns="" id="{A7B125A1-F777-4CA7-AF74-9BB426222696}"/>
              </a:ext>
            </a:extLst>
          </p:cNvPr>
          <p:cNvSpPr txBox="1">
            <a:spLocks/>
          </p:cNvSpPr>
          <p:nvPr/>
        </p:nvSpPr>
        <p:spPr>
          <a:xfrm>
            <a:off x="327841" y="2173815"/>
            <a:ext cx="1970949" cy="379080"/>
          </a:xfrm>
          <a:prstGeom prst="rect">
            <a:avLst/>
          </a:prstGeom>
        </p:spPr>
        <p:txBody>
          <a:bodyPr>
            <a:normAutofit lnSpcReduction="10000"/>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Arial" panose="020B0604020202020204" pitchFamily="34" charset="0"/>
              <a:buChar char="•"/>
            </a:pPr>
            <a:r>
              <a:rPr lang="es-MX" sz="2200" dirty="0"/>
              <a:t>Control </a:t>
            </a:r>
          </a:p>
          <a:p>
            <a:pPr algn="just"/>
            <a:endParaRPr lang="es-MX" sz="2200" dirty="0"/>
          </a:p>
        </p:txBody>
      </p:sp>
      <p:sp>
        <p:nvSpPr>
          <p:cNvPr id="14" name="Marcador de contenido 2">
            <a:extLst>
              <a:ext uri="{FF2B5EF4-FFF2-40B4-BE49-F238E27FC236}">
                <a16:creationId xmlns:a16="http://schemas.microsoft.com/office/drawing/2014/main" xmlns="" id="{98AB2F07-3EE2-40C4-8E44-7014388B73F8}"/>
              </a:ext>
            </a:extLst>
          </p:cNvPr>
          <p:cNvSpPr txBox="1">
            <a:spLocks/>
          </p:cNvSpPr>
          <p:nvPr/>
        </p:nvSpPr>
        <p:spPr>
          <a:xfrm>
            <a:off x="170125" y="6499333"/>
            <a:ext cx="9849364"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Instructivo para elaborar el Catálogo de Disposición Documental. (16 de abril de 2012).   </a:t>
            </a:r>
          </a:p>
        </p:txBody>
      </p:sp>
      <p:sp>
        <p:nvSpPr>
          <p:cNvPr id="5" name="Rectángulo: esquinas redondeadas 4">
            <a:extLst>
              <a:ext uri="{FF2B5EF4-FFF2-40B4-BE49-F238E27FC236}">
                <a16:creationId xmlns:a16="http://schemas.microsoft.com/office/drawing/2014/main" xmlns="" id="{16624BD7-A4B6-4B9B-8773-6A10BDC0328B}"/>
              </a:ext>
            </a:extLst>
          </p:cNvPr>
          <p:cNvSpPr/>
          <p:nvPr/>
        </p:nvSpPr>
        <p:spPr>
          <a:xfrm>
            <a:off x="137469" y="4275828"/>
            <a:ext cx="3608614" cy="610398"/>
          </a:xfrm>
          <a:prstGeom prst="roundRect">
            <a:avLst/>
          </a:prstGeom>
          <a:solidFill>
            <a:srgbClr val="245C4F"/>
          </a:solid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b="1" dirty="0">
                <a:solidFill>
                  <a:schemeClr val="bg1"/>
                </a:solidFill>
                <a:latin typeface="Montserrat SemiBold" panose="00000700000000000000" pitchFamily="2" charset="0"/>
              </a:rPr>
              <a:t>Recabar firmas de los funcionarios autorizados</a:t>
            </a:r>
          </a:p>
        </p:txBody>
      </p:sp>
      <p:sp>
        <p:nvSpPr>
          <p:cNvPr id="6" name="Rectángulo: esquinas redondeadas 5">
            <a:extLst>
              <a:ext uri="{FF2B5EF4-FFF2-40B4-BE49-F238E27FC236}">
                <a16:creationId xmlns:a16="http://schemas.microsoft.com/office/drawing/2014/main" xmlns="" id="{D59E9D4D-1C3C-41E7-A8FD-3A4BFA9634C4}"/>
              </a:ext>
            </a:extLst>
          </p:cNvPr>
          <p:cNvSpPr/>
          <p:nvPr/>
        </p:nvSpPr>
        <p:spPr>
          <a:xfrm>
            <a:off x="122730" y="5275258"/>
            <a:ext cx="3608614" cy="650895"/>
          </a:xfrm>
          <a:prstGeom prst="roundRect">
            <a:avLst/>
          </a:prstGeom>
          <a:solidFill>
            <a:srgbClr val="245C4F"/>
          </a:solid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b="1" dirty="0">
                <a:solidFill>
                  <a:schemeClr val="bg1"/>
                </a:solidFill>
                <a:latin typeface="Montserrat SemiBold" panose="00000700000000000000" pitchFamily="2" charset="0"/>
              </a:rPr>
              <a:t>Aprobar y validar el Catálogo, por parte de la Coordinación de Archivos</a:t>
            </a:r>
          </a:p>
        </p:txBody>
      </p:sp>
      <p:sp>
        <p:nvSpPr>
          <p:cNvPr id="7" name="Rectángulo: esquinas redondeadas 6">
            <a:extLst>
              <a:ext uri="{FF2B5EF4-FFF2-40B4-BE49-F238E27FC236}">
                <a16:creationId xmlns:a16="http://schemas.microsoft.com/office/drawing/2014/main" xmlns="" id="{A782E9AE-1624-4E98-9691-0FC4E8572BF3}"/>
              </a:ext>
            </a:extLst>
          </p:cNvPr>
          <p:cNvSpPr/>
          <p:nvPr/>
        </p:nvSpPr>
        <p:spPr>
          <a:xfrm>
            <a:off x="4491851" y="4679497"/>
            <a:ext cx="3781292" cy="921208"/>
          </a:xfrm>
          <a:prstGeom prst="roundRect">
            <a:avLst/>
          </a:prstGeom>
          <a:solidFill>
            <a:srgbClr val="245C4F"/>
          </a:solid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b="1" dirty="0">
                <a:solidFill>
                  <a:schemeClr val="bg1"/>
                </a:solidFill>
                <a:latin typeface="Montserrat SemiBold" panose="00000700000000000000" pitchFamily="2" charset="0"/>
              </a:rPr>
              <a:t>Remitir el Catálogo al Archivo General de la Nación para su registro y validación</a:t>
            </a:r>
          </a:p>
          <a:p>
            <a:pPr algn="ctr"/>
            <a:r>
              <a:rPr lang="es-MX" sz="1000" b="1" dirty="0">
                <a:solidFill>
                  <a:schemeClr val="bg1"/>
                </a:solidFill>
                <a:latin typeface="Montserrat SemiBold" panose="00000700000000000000" pitchFamily="2" charset="0"/>
              </a:rPr>
              <a:t>mediante el Coordinador de archivos de la dependencia o entidad</a:t>
            </a:r>
          </a:p>
        </p:txBody>
      </p:sp>
      <p:sp>
        <p:nvSpPr>
          <p:cNvPr id="8" name="Rectángulo: esquinas redondeadas 7">
            <a:extLst>
              <a:ext uri="{FF2B5EF4-FFF2-40B4-BE49-F238E27FC236}">
                <a16:creationId xmlns:a16="http://schemas.microsoft.com/office/drawing/2014/main" xmlns="" id="{B5D9BCDE-9D70-43D8-9518-60718434AB19}"/>
              </a:ext>
            </a:extLst>
          </p:cNvPr>
          <p:cNvSpPr/>
          <p:nvPr/>
        </p:nvSpPr>
        <p:spPr>
          <a:xfrm>
            <a:off x="8707301" y="4679497"/>
            <a:ext cx="3156857" cy="921208"/>
          </a:xfrm>
          <a:prstGeom prst="roundRect">
            <a:avLst/>
          </a:prstGeom>
          <a:solidFill>
            <a:srgbClr val="245C4F"/>
          </a:solid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b="1" dirty="0">
                <a:solidFill>
                  <a:schemeClr val="bg1"/>
                </a:solidFill>
                <a:latin typeface="Montserrat SemiBold" panose="00000700000000000000" pitchFamily="2" charset="0"/>
              </a:rPr>
              <a:t>Difundir el Catálogo y establecer los mecanismos para su permanente</a:t>
            </a:r>
          </a:p>
          <a:p>
            <a:pPr algn="ctr"/>
            <a:r>
              <a:rPr lang="es-MX" sz="1500" b="1" dirty="0">
                <a:solidFill>
                  <a:schemeClr val="bg1"/>
                </a:solidFill>
                <a:latin typeface="Montserrat SemiBold" panose="00000700000000000000" pitchFamily="2" charset="0"/>
              </a:rPr>
              <a:t>actualización. </a:t>
            </a:r>
          </a:p>
        </p:txBody>
      </p:sp>
      <p:graphicFrame>
        <p:nvGraphicFramePr>
          <p:cNvPr id="9" name="Diagrama 8">
            <a:extLst>
              <a:ext uri="{FF2B5EF4-FFF2-40B4-BE49-F238E27FC236}">
                <a16:creationId xmlns:a16="http://schemas.microsoft.com/office/drawing/2014/main" xmlns="" id="{8DE5FBD6-8E8E-45F7-8100-B2A8E04629AF}"/>
              </a:ext>
            </a:extLst>
          </p:cNvPr>
          <p:cNvGraphicFramePr/>
          <p:nvPr/>
        </p:nvGraphicFramePr>
        <p:xfrm>
          <a:off x="137469" y="2669795"/>
          <a:ext cx="10612302" cy="1213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xmlns="" id="{FBC4ECBB-67F0-4D71-B6B3-39AABAA9569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125" b="92188" l="9645" r="89848">
                        <a14:foregroundMark x1="58376" y1="92188" x2="58376" y2="92188"/>
                        <a14:foregroundMark x1="81726" y1="91406" x2="81726" y2="91406"/>
                        <a14:foregroundMark x1="74112" y1="8984" x2="74112" y2="8984"/>
                        <a14:foregroundMark x1="70558" y1="7813" x2="70558" y2="7813"/>
                        <a14:foregroundMark x1="70558" y1="5078" x2="70558" y2="5078"/>
                        <a14:foregroundMark x1="66497" y1="3125" x2="66497" y2="3125"/>
                        <a14:foregroundMark x1="83756" y1="41406" x2="83756" y2="46484"/>
                      </a14:backgroundRemoval>
                    </a14:imgEffect>
                  </a14:imgLayer>
                </a14:imgProps>
              </a:ext>
            </a:extLst>
          </a:blip>
          <a:stretch>
            <a:fillRect/>
          </a:stretch>
        </p:blipFill>
        <p:spPr>
          <a:xfrm>
            <a:off x="10500660" y="2247063"/>
            <a:ext cx="1691340" cy="2197883"/>
          </a:xfrm>
          <a:prstGeom prst="rect">
            <a:avLst/>
          </a:prstGeom>
        </p:spPr>
      </p:pic>
    </p:spTree>
    <p:extLst>
      <p:ext uri="{BB962C8B-B14F-4D97-AF65-F5344CB8AC3E}">
        <p14:creationId xmlns:p14="http://schemas.microsoft.com/office/powerpoint/2010/main" val="1915053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4F0822C-1EEB-4BAA-AFB9-A37C9DBAA598}"/>
              </a:ext>
            </a:extLst>
          </p:cNvPr>
          <p:cNvSpPr>
            <a:spLocks noGrp="1"/>
          </p:cNvSpPr>
          <p:nvPr>
            <p:ph type="title"/>
          </p:nvPr>
        </p:nvSpPr>
        <p:spPr>
          <a:xfrm>
            <a:off x="349835" y="822568"/>
            <a:ext cx="11424920" cy="1060859"/>
          </a:xfrm>
        </p:spPr>
        <p:txBody>
          <a:bodyPr/>
          <a:lstStyle/>
          <a:p>
            <a:r>
              <a:rPr lang="es-MX" dirty="0"/>
              <a:t>Elementos</a:t>
            </a:r>
            <a:r>
              <a:rPr lang="es-MX" sz="4000" dirty="0"/>
              <a:t> del Catálogo de Disposición Documental </a:t>
            </a:r>
            <a:endParaRPr lang="es-MX" dirty="0"/>
          </a:p>
        </p:txBody>
      </p:sp>
      <p:sp>
        <p:nvSpPr>
          <p:cNvPr id="3" name="Rectángulo: esquinas redondeadas 2">
            <a:extLst>
              <a:ext uri="{FF2B5EF4-FFF2-40B4-BE49-F238E27FC236}">
                <a16:creationId xmlns:a16="http://schemas.microsoft.com/office/drawing/2014/main" xmlns="" id="{DAB25C87-37FF-4CDC-ACCE-493EEE9CC406}"/>
              </a:ext>
            </a:extLst>
          </p:cNvPr>
          <p:cNvSpPr/>
          <p:nvPr/>
        </p:nvSpPr>
        <p:spPr>
          <a:xfrm>
            <a:off x="349836" y="2312801"/>
            <a:ext cx="2198451" cy="370325"/>
          </a:xfrm>
          <a:prstGeom prst="roundRect">
            <a:avLst/>
          </a:prstGeom>
          <a:solidFill>
            <a:srgbClr val="245C4F"/>
          </a:solid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latin typeface="Montserrat SemiBold" panose="00000700000000000000" pitchFamily="2" charset="0"/>
              </a:rPr>
              <a:t>Sección </a:t>
            </a:r>
          </a:p>
        </p:txBody>
      </p:sp>
      <p:sp>
        <p:nvSpPr>
          <p:cNvPr id="4" name="Rectángulo: esquinas redondeadas 3">
            <a:extLst>
              <a:ext uri="{FF2B5EF4-FFF2-40B4-BE49-F238E27FC236}">
                <a16:creationId xmlns:a16="http://schemas.microsoft.com/office/drawing/2014/main" xmlns="" id="{FE3D2AAD-9A17-4029-A6FA-FC9D35591A83}"/>
              </a:ext>
            </a:extLst>
          </p:cNvPr>
          <p:cNvSpPr/>
          <p:nvPr/>
        </p:nvSpPr>
        <p:spPr>
          <a:xfrm>
            <a:off x="349835" y="3488377"/>
            <a:ext cx="2198451" cy="370325"/>
          </a:xfrm>
          <a:prstGeom prst="roundRect">
            <a:avLst/>
          </a:prstGeom>
          <a:solidFill>
            <a:srgbClr val="245C4F"/>
          </a:solid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latin typeface="Montserrat SemiBold" panose="00000700000000000000" pitchFamily="2" charset="0"/>
              </a:rPr>
              <a:t>Código </a:t>
            </a:r>
          </a:p>
        </p:txBody>
      </p:sp>
      <p:sp>
        <p:nvSpPr>
          <p:cNvPr id="5" name="Rectángulo: esquinas redondeadas 4">
            <a:extLst>
              <a:ext uri="{FF2B5EF4-FFF2-40B4-BE49-F238E27FC236}">
                <a16:creationId xmlns:a16="http://schemas.microsoft.com/office/drawing/2014/main" xmlns="" id="{B0625E79-9F35-4706-8D10-F7EE98C5A9D5}"/>
              </a:ext>
            </a:extLst>
          </p:cNvPr>
          <p:cNvSpPr/>
          <p:nvPr/>
        </p:nvSpPr>
        <p:spPr>
          <a:xfrm>
            <a:off x="4183100" y="2888507"/>
            <a:ext cx="2198451" cy="370325"/>
          </a:xfrm>
          <a:prstGeom prst="roundRect">
            <a:avLst/>
          </a:prstGeom>
          <a:solidFill>
            <a:srgbClr val="245C4F"/>
          </a:solid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bg1"/>
                </a:solidFill>
                <a:latin typeface="Montserrat SemiBold" panose="00000700000000000000" pitchFamily="2" charset="0"/>
              </a:rPr>
              <a:t>Vigencia documental </a:t>
            </a:r>
          </a:p>
        </p:txBody>
      </p:sp>
      <p:sp>
        <p:nvSpPr>
          <p:cNvPr id="6" name="Rectángulo: esquinas redondeadas 5">
            <a:extLst>
              <a:ext uri="{FF2B5EF4-FFF2-40B4-BE49-F238E27FC236}">
                <a16:creationId xmlns:a16="http://schemas.microsoft.com/office/drawing/2014/main" xmlns="" id="{58B57716-A65E-4779-AB89-420BC5E1B11A}"/>
              </a:ext>
            </a:extLst>
          </p:cNvPr>
          <p:cNvSpPr/>
          <p:nvPr/>
        </p:nvSpPr>
        <p:spPr>
          <a:xfrm>
            <a:off x="2868252" y="3482828"/>
            <a:ext cx="2198451" cy="370325"/>
          </a:xfrm>
          <a:prstGeom prst="roundRect">
            <a:avLst/>
          </a:prstGeom>
          <a:solidFill>
            <a:srgbClr val="245C4F"/>
          </a:solid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bg1"/>
                </a:solidFill>
                <a:latin typeface="Montserrat SemiBold" panose="00000700000000000000" pitchFamily="2" charset="0"/>
              </a:rPr>
              <a:t>Valor documental</a:t>
            </a:r>
          </a:p>
        </p:txBody>
      </p:sp>
      <p:sp>
        <p:nvSpPr>
          <p:cNvPr id="7" name="Rectángulo: esquinas redondeadas 6">
            <a:extLst>
              <a:ext uri="{FF2B5EF4-FFF2-40B4-BE49-F238E27FC236}">
                <a16:creationId xmlns:a16="http://schemas.microsoft.com/office/drawing/2014/main" xmlns="" id="{F2371642-A254-44B7-B711-76343D65E53B}"/>
              </a:ext>
            </a:extLst>
          </p:cNvPr>
          <p:cNvSpPr/>
          <p:nvPr/>
        </p:nvSpPr>
        <p:spPr>
          <a:xfrm>
            <a:off x="5278974" y="3482827"/>
            <a:ext cx="2198451" cy="370325"/>
          </a:xfrm>
          <a:prstGeom prst="roundRect">
            <a:avLst/>
          </a:prstGeom>
          <a:solidFill>
            <a:srgbClr val="245C4F"/>
          </a:solid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solidFill>
                  <a:schemeClr val="bg1"/>
                </a:solidFill>
                <a:latin typeface="Montserrat SemiBold" panose="00000700000000000000" pitchFamily="2" charset="0"/>
              </a:rPr>
              <a:t>Plazos de conservación</a:t>
            </a:r>
          </a:p>
        </p:txBody>
      </p:sp>
      <p:sp>
        <p:nvSpPr>
          <p:cNvPr id="8" name="Rectángulo: esquinas redondeadas 7">
            <a:extLst>
              <a:ext uri="{FF2B5EF4-FFF2-40B4-BE49-F238E27FC236}">
                <a16:creationId xmlns:a16="http://schemas.microsoft.com/office/drawing/2014/main" xmlns="" id="{B1D19533-0819-47C7-A80F-00DFD60458FA}"/>
              </a:ext>
            </a:extLst>
          </p:cNvPr>
          <p:cNvSpPr/>
          <p:nvPr/>
        </p:nvSpPr>
        <p:spPr>
          <a:xfrm>
            <a:off x="3117577" y="4038426"/>
            <a:ext cx="1699798" cy="403088"/>
          </a:xfrm>
          <a:prstGeom prst="roundRect">
            <a:avLst/>
          </a:prstGeom>
          <a:noFill/>
          <a:ln w="28575">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rgbClr val="404040"/>
                </a:solidFill>
                <a:latin typeface="Montserrat SemiBold" panose="00000700000000000000" pitchFamily="2" charset="0"/>
              </a:rPr>
              <a:t>A, L ,F </a:t>
            </a:r>
            <a:endParaRPr lang="es-MX" sz="1600" b="1" dirty="0">
              <a:latin typeface="Montserrat SemiBold" panose="00000700000000000000" pitchFamily="2" charset="0"/>
            </a:endParaRPr>
          </a:p>
        </p:txBody>
      </p:sp>
      <p:sp>
        <p:nvSpPr>
          <p:cNvPr id="9" name="Rectángulo: esquinas redondeadas 8">
            <a:extLst>
              <a:ext uri="{FF2B5EF4-FFF2-40B4-BE49-F238E27FC236}">
                <a16:creationId xmlns:a16="http://schemas.microsoft.com/office/drawing/2014/main" xmlns="" id="{97A0C1F7-1463-4122-90AB-8485EDFF6B68}"/>
              </a:ext>
            </a:extLst>
          </p:cNvPr>
          <p:cNvSpPr/>
          <p:nvPr/>
        </p:nvSpPr>
        <p:spPr>
          <a:xfrm>
            <a:off x="5531652" y="4075264"/>
            <a:ext cx="1699798" cy="403088"/>
          </a:xfrm>
          <a:prstGeom prst="roundRect">
            <a:avLst/>
          </a:prstGeom>
          <a:noFill/>
          <a:ln w="28575">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rgbClr val="404040"/>
                </a:solidFill>
                <a:latin typeface="Montserrat SemiBold" panose="00000700000000000000" pitchFamily="2" charset="0"/>
              </a:rPr>
              <a:t>AT, AC, Total</a:t>
            </a:r>
            <a:endParaRPr lang="es-MX" sz="1600" b="1" dirty="0">
              <a:latin typeface="Montserrat SemiBold" panose="00000700000000000000" pitchFamily="2" charset="0"/>
            </a:endParaRPr>
          </a:p>
        </p:txBody>
      </p:sp>
      <p:sp>
        <p:nvSpPr>
          <p:cNvPr id="10" name="Rectángulo: esquinas redondeadas 9">
            <a:extLst>
              <a:ext uri="{FF2B5EF4-FFF2-40B4-BE49-F238E27FC236}">
                <a16:creationId xmlns:a16="http://schemas.microsoft.com/office/drawing/2014/main" xmlns="" id="{A830728B-4B14-49D5-BA6F-6FD9F8AF4F0F}"/>
              </a:ext>
            </a:extLst>
          </p:cNvPr>
          <p:cNvSpPr/>
          <p:nvPr/>
        </p:nvSpPr>
        <p:spPr>
          <a:xfrm>
            <a:off x="7797390" y="2916149"/>
            <a:ext cx="2198451" cy="370325"/>
          </a:xfrm>
          <a:prstGeom prst="roundRect">
            <a:avLst/>
          </a:prstGeom>
          <a:solidFill>
            <a:srgbClr val="245C4F"/>
          </a:solid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350" b="1" dirty="0">
                <a:solidFill>
                  <a:schemeClr val="bg1"/>
                </a:solidFill>
                <a:latin typeface="Montserrat SemiBold" panose="00000700000000000000" pitchFamily="2" charset="0"/>
              </a:rPr>
              <a:t>Técnicas de selección</a:t>
            </a:r>
          </a:p>
        </p:txBody>
      </p:sp>
      <p:sp>
        <p:nvSpPr>
          <p:cNvPr id="11" name="Rectángulo: esquinas redondeadas 10">
            <a:extLst>
              <a:ext uri="{FF2B5EF4-FFF2-40B4-BE49-F238E27FC236}">
                <a16:creationId xmlns:a16="http://schemas.microsoft.com/office/drawing/2014/main" xmlns="" id="{AF469595-D5B6-455E-B5E9-7E12CB70D524}"/>
              </a:ext>
            </a:extLst>
          </p:cNvPr>
          <p:cNvSpPr/>
          <p:nvPr/>
        </p:nvSpPr>
        <p:spPr>
          <a:xfrm>
            <a:off x="7797391" y="3482827"/>
            <a:ext cx="2198451" cy="370325"/>
          </a:xfrm>
          <a:prstGeom prst="roundRect">
            <a:avLst/>
          </a:prstGeom>
          <a:noFill/>
          <a:ln w="28575">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b="1" dirty="0">
                <a:solidFill>
                  <a:srgbClr val="404040"/>
                </a:solidFill>
                <a:latin typeface="Montserrat SemiBold" panose="00000700000000000000" pitchFamily="2" charset="0"/>
              </a:rPr>
              <a:t>Eliminación</a:t>
            </a:r>
            <a:endParaRPr lang="es-MX" sz="1500" b="1" dirty="0">
              <a:latin typeface="Montserrat SemiBold" panose="00000700000000000000" pitchFamily="2" charset="0"/>
            </a:endParaRPr>
          </a:p>
        </p:txBody>
      </p:sp>
      <p:sp>
        <p:nvSpPr>
          <p:cNvPr id="12" name="Rectángulo: esquinas redondeadas 11">
            <a:extLst>
              <a:ext uri="{FF2B5EF4-FFF2-40B4-BE49-F238E27FC236}">
                <a16:creationId xmlns:a16="http://schemas.microsoft.com/office/drawing/2014/main" xmlns="" id="{64E5EF3F-3E34-4E57-98A4-08DB0F45B704}"/>
              </a:ext>
            </a:extLst>
          </p:cNvPr>
          <p:cNvSpPr/>
          <p:nvPr/>
        </p:nvSpPr>
        <p:spPr>
          <a:xfrm>
            <a:off x="7797390" y="3985303"/>
            <a:ext cx="2198451" cy="370325"/>
          </a:xfrm>
          <a:prstGeom prst="roundRect">
            <a:avLst/>
          </a:prstGeom>
          <a:noFill/>
          <a:ln w="28575">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b="1" dirty="0">
                <a:solidFill>
                  <a:srgbClr val="404040"/>
                </a:solidFill>
                <a:latin typeface="Montserrat SemiBold" panose="00000700000000000000" pitchFamily="2" charset="0"/>
              </a:rPr>
              <a:t>Conservación</a:t>
            </a:r>
            <a:endParaRPr lang="es-MX" sz="1500" b="1" dirty="0">
              <a:latin typeface="Montserrat SemiBold" panose="00000700000000000000" pitchFamily="2" charset="0"/>
            </a:endParaRPr>
          </a:p>
        </p:txBody>
      </p:sp>
      <p:sp>
        <p:nvSpPr>
          <p:cNvPr id="13" name="Rectángulo: esquinas redondeadas 12">
            <a:extLst>
              <a:ext uri="{FF2B5EF4-FFF2-40B4-BE49-F238E27FC236}">
                <a16:creationId xmlns:a16="http://schemas.microsoft.com/office/drawing/2014/main" xmlns="" id="{6FCB0AA4-89B2-44D5-8718-4F7F6A815CF6}"/>
              </a:ext>
            </a:extLst>
          </p:cNvPr>
          <p:cNvSpPr/>
          <p:nvPr/>
        </p:nvSpPr>
        <p:spPr>
          <a:xfrm>
            <a:off x="7797392" y="4487779"/>
            <a:ext cx="2198451" cy="370325"/>
          </a:xfrm>
          <a:prstGeom prst="roundRect">
            <a:avLst/>
          </a:prstGeom>
          <a:noFill/>
          <a:ln w="28575">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b="1" dirty="0">
                <a:solidFill>
                  <a:srgbClr val="404040"/>
                </a:solidFill>
                <a:latin typeface="Montserrat SemiBold" panose="00000700000000000000" pitchFamily="2" charset="0"/>
              </a:rPr>
              <a:t>Muestreo</a:t>
            </a:r>
            <a:endParaRPr lang="es-MX" sz="1500" b="1" dirty="0">
              <a:latin typeface="Montserrat SemiBold" panose="00000700000000000000" pitchFamily="2" charset="0"/>
            </a:endParaRPr>
          </a:p>
        </p:txBody>
      </p:sp>
      <p:sp>
        <p:nvSpPr>
          <p:cNvPr id="14" name="Rectángulo: esquinas redondeadas 13">
            <a:extLst>
              <a:ext uri="{FF2B5EF4-FFF2-40B4-BE49-F238E27FC236}">
                <a16:creationId xmlns:a16="http://schemas.microsoft.com/office/drawing/2014/main" xmlns="" id="{E46A470A-7D83-48CF-9B43-FE27EA32C0BB}"/>
              </a:ext>
            </a:extLst>
          </p:cNvPr>
          <p:cNvSpPr/>
          <p:nvPr/>
        </p:nvSpPr>
        <p:spPr>
          <a:xfrm>
            <a:off x="10363067" y="2888506"/>
            <a:ext cx="1640289" cy="370325"/>
          </a:xfrm>
          <a:prstGeom prst="roundRect">
            <a:avLst/>
          </a:prstGeom>
          <a:solidFill>
            <a:srgbClr val="245C4F"/>
          </a:solidFill>
          <a:ln w="28575">
            <a:solidFill>
              <a:srgbClr val="245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350" b="1" dirty="0">
                <a:solidFill>
                  <a:schemeClr val="bg1"/>
                </a:solidFill>
                <a:latin typeface="Montserrat SemiBold" panose="00000700000000000000" pitchFamily="2" charset="0"/>
              </a:rPr>
              <a:t>Observaciones</a:t>
            </a:r>
          </a:p>
        </p:txBody>
      </p:sp>
    </p:spTree>
    <p:extLst>
      <p:ext uri="{BB962C8B-B14F-4D97-AF65-F5344CB8AC3E}">
        <p14:creationId xmlns:p14="http://schemas.microsoft.com/office/powerpoint/2010/main" val="9154931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ADEFB2C-66FD-4F63-B5FC-C54923AD96A9}"/>
              </a:ext>
            </a:extLst>
          </p:cNvPr>
          <p:cNvSpPr>
            <a:spLocks noGrp="1"/>
          </p:cNvSpPr>
          <p:nvPr>
            <p:ph type="title"/>
          </p:nvPr>
        </p:nvSpPr>
        <p:spPr>
          <a:xfrm>
            <a:off x="383540" y="840514"/>
            <a:ext cx="11424920" cy="1060859"/>
          </a:xfrm>
        </p:spPr>
        <p:txBody>
          <a:bodyPr/>
          <a:lstStyle/>
          <a:p>
            <a:r>
              <a:rPr lang="es-MX" dirty="0"/>
              <a:t>Ficha Técnica de Valoración Documental</a:t>
            </a:r>
          </a:p>
        </p:txBody>
      </p:sp>
      <p:sp>
        <p:nvSpPr>
          <p:cNvPr id="10" name="Marcador de contenido 2">
            <a:extLst>
              <a:ext uri="{FF2B5EF4-FFF2-40B4-BE49-F238E27FC236}">
                <a16:creationId xmlns:a16="http://schemas.microsoft.com/office/drawing/2014/main" xmlns="" id="{D2AA2B13-3C6A-42E4-9A4D-0EE0BE62E859}"/>
              </a:ext>
            </a:extLst>
          </p:cNvPr>
          <p:cNvSpPr txBox="1">
            <a:spLocks/>
          </p:cNvSpPr>
          <p:nvPr/>
        </p:nvSpPr>
        <p:spPr>
          <a:xfrm>
            <a:off x="170125" y="6499333"/>
            <a:ext cx="6619781"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Ficha Técnica de Valoración Documental: Ley General de Archivos. Art. 4 Fracc. XXXI (15 de junio de 2018) </a:t>
            </a:r>
          </a:p>
        </p:txBody>
      </p:sp>
      <mc:AlternateContent xmlns:mc="http://schemas.openxmlformats.org/markup-compatibility/2006">
        <mc:Choice xmlns:am3d="http://schemas.microsoft.com/office/drawing/2017/model3d" xmlns="" Requires="am3d">
          <p:graphicFrame>
            <p:nvGraphicFramePr>
              <p:cNvPr id="3" name="Modelo 3D 2" descr="Papel">
                <a:extLst>
                  <a:ext uri="{FF2B5EF4-FFF2-40B4-BE49-F238E27FC236}">
                    <a16:creationId xmlns:a16="http://schemas.microsoft.com/office/drawing/2014/main" id="{A5162C67-83C3-4DA6-B740-146C1D6538CE}"/>
                  </a:ext>
                </a:extLst>
              </p:cNvPr>
              <p:cNvGraphicFramePr>
                <a:graphicFrameLocks noChangeAspect="1"/>
              </p:cNvGraphicFramePr>
              <p:nvPr>
                <p:extLst>
                  <p:ext uri="{D42A27DB-BD31-4B8C-83A1-F6EECF244321}">
                    <p14:modId xmlns:p14="http://schemas.microsoft.com/office/powerpoint/2010/main" val="1226875926"/>
                  </p:ext>
                </p:extLst>
              </p:nvPr>
            </p:nvGraphicFramePr>
            <p:xfrm>
              <a:off x="2569026" y="1758676"/>
              <a:ext cx="2833069" cy="4223624"/>
            </p:xfrm>
            <a:graphic>
              <a:graphicData uri="http://schemas.microsoft.com/office/drawing/2017/model3d">
                <am3d:model3d r:embed="rId3">
                  <am3d:spPr>
                    <a:xfrm>
                      <a:off x="0" y="0"/>
                      <a:ext cx="2833069" cy="4223624"/>
                    </a:xfrm>
                    <a:prstGeom prst="rect">
                      <a:avLst/>
                    </a:prstGeom>
                  </am3d:spPr>
                  <am3d:camera>
                    <am3d:pos x="0" y="0" z="56690963"/>
                    <am3d:up dx="0" dy="36000000" dz="0"/>
                    <am3d:lookAt x="0" y="0" z="0"/>
                    <am3d:perspective fov="2700000"/>
                  </am3d:camera>
                  <am3d:trans>
                    <am3d:meterPerModelUnit n="3936731" d="1000000"/>
                    <am3d:preTrans dx="-17335" dy="-18000000" dz="-878710"/>
                    <am3d:scale>
                      <am3d:sx n="1000000" d="1000000"/>
                      <am3d:sy n="1000000" d="1000000"/>
                      <am3d:sz n="1000000" d="1000000"/>
                    </am3d:scale>
                    <am3d:rot/>
                    <am3d:postTrans dx="0" dy="0" dz="0"/>
                  </am3d:trans>
                  <am3d:raster rName="Office3DRenderer" rVer="16.0.8326">
                    <am3d:blip r:embed="rId4"/>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elo 3D 2" descr="Papel">
                <a:extLst>
                  <a:ext uri="{FF2B5EF4-FFF2-40B4-BE49-F238E27FC236}">
                    <a16:creationId xmlns:a16="http://schemas.microsoft.com/office/drawing/2014/main" xmlns="" id="{A5162C67-83C3-4DA6-B740-146C1D6538CE}"/>
                  </a:ext>
                </a:extLst>
              </p:cNvPr>
              <p:cNvPicPr>
                <a:picLocks noGrp="1" noRot="1" noChangeAspect="1" noMove="1" noResize="1" noEditPoints="1" noAdjustHandles="1" noChangeArrowheads="1" noChangeShapeType="1" noCrop="1"/>
              </p:cNvPicPr>
              <p:nvPr/>
            </p:nvPicPr>
            <p:blipFill>
              <a:blip r:embed="rId5"/>
              <a:stretch>
                <a:fillRect/>
              </a:stretch>
            </p:blipFill>
            <p:spPr>
              <a:xfrm>
                <a:off x="2569026" y="1758676"/>
                <a:ext cx="2833069" cy="4223624"/>
              </a:xfrm>
              <a:prstGeom prst="rect">
                <a:avLst/>
              </a:prstGeom>
            </p:spPr>
          </p:pic>
        </mc:Fallback>
      </mc:AlternateContent>
      <p:sp>
        <p:nvSpPr>
          <p:cNvPr id="12" name="Marcador de contenido 2">
            <a:hlinkClick r:id="rId6" action="ppaction://hlinkfile"/>
            <a:extLst>
              <a:ext uri="{FF2B5EF4-FFF2-40B4-BE49-F238E27FC236}">
                <a16:creationId xmlns:a16="http://schemas.microsoft.com/office/drawing/2014/main" xmlns="" id="{2E9B65AD-E8EC-4688-82C4-9B8921E79626}"/>
              </a:ext>
            </a:extLst>
          </p:cNvPr>
          <p:cNvSpPr txBox="1">
            <a:spLocks/>
          </p:cNvSpPr>
          <p:nvPr/>
        </p:nvSpPr>
        <p:spPr>
          <a:xfrm>
            <a:off x="2801740" y="2316027"/>
            <a:ext cx="2367642" cy="2881628"/>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2200" dirty="0"/>
              <a:t>Instrumento que permite identificar, analizar y establecer el contexto y valoración de la serie documental.</a:t>
            </a:r>
          </a:p>
          <a:p>
            <a:pPr algn="ctr"/>
            <a:endParaRPr lang="es-MX" sz="2200" dirty="0"/>
          </a:p>
        </p:txBody>
      </p:sp>
      <p:pic>
        <p:nvPicPr>
          <p:cNvPr id="5" name="Imagen 4">
            <a:extLst>
              <a:ext uri="{FF2B5EF4-FFF2-40B4-BE49-F238E27FC236}">
                <a16:creationId xmlns:a16="http://schemas.microsoft.com/office/drawing/2014/main" xmlns="" id="{54998DDB-FAEF-463E-9852-8EB91DA4B01E}"/>
              </a:ext>
            </a:extLst>
          </p:cNvPr>
          <p:cNvPicPr>
            <a:picLocks noChangeAspect="1"/>
          </p:cNvPicPr>
          <p:nvPr/>
        </p:nvPicPr>
        <p:blipFill rotWithShape="1">
          <a:blip r:embed="rId7"/>
          <a:srcRect b="7732"/>
          <a:stretch/>
        </p:blipFill>
        <p:spPr>
          <a:xfrm>
            <a:off x="6789906" y="1880330"/>
            <a:ext cx="2483683" cy="4003640"/>
          </a:xfrm>
          <a:prstGeom prst="rect">
            <a:avLst/>
          </a:prstGeom>
        </p:spPr>
      </p:pic>
    </p:spTree>
    <p:extLst>
      <p:ext uri="{BB962C8B-B14F-4D97-AF65-F5344CB8AC3E}">
        <p14:creationId xmlns:p14="http://schemas.microsoft.com/office/powerpoint/2010/main" val="1444227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66561E9-214C-48C9-B81C-E0E79947A762}"/>
              </a:ext>
            </a:extLst>
          </p:cNvPr>
          <p:cNvSpPr>
            <a:spLocks noGrp="1"/>
          </p:cNvSpPr>
          <p:nvPr>
            <p:ph type="title"/>
          </p:nvPr>
        </p:nvSpPr>
        <p:spPr>
          <a:xfrm>
            <a:off x="381000" y="446819"/>
            <a:ext cx="8840821" cy="896221"/>
          </a:xfrm>
        </p:spPr>
        <p:txBody>
          <a:bodyPr/>
          <a:lstStyle/>
          <a:p>
            <a:r>
              <a:rPr lang="es-MX" sz="3600" dirty="0"/>
              <a:t>Instrumentos de control archivístico</a:t>
            </a:r>
          </a:p>
        </p:txBody>
      </p:sp>
      <p:sp>
        <p:nvSpPr>
          <p:cNvPr id="3" name="Marcador de contenido 2">
            <a:extLst>
              <a:ext uri="{FF2B5EF4-FFF2-40B4-BE49-F238E27FC236}">
                <a16:creationId xmlns:a16="http://schemas.microsoft.com/office/drawing/2014/main" xmlns="" id="{72CF25F5-0B52-4767-BA31-F01AD058714B}"/>
              </a:ext>
            </a:extLst>
          </p:cNvPr>
          <p:cNvSpPr>
            <a:spLocks noGrp="1"/>
          </p:cNvSpPr>
          <p:nvPr>
            <p:ph idx="1"/>
          </p:nvPr>
        </p:nvSpPr>
        <p:spPr>
          <a:xfrm>
            <a:off x="8036868" y="1919235"/>
            <a:ext cx="3965242" cy="750929"/>
          </a:xfrm>
        </p:spPr>
        <p:txBody>
          <a:bodyPr>
            <a:normAutofit/>
          </a:bodyPr>
          <a:lstStyle/>
          <a:p>
            <a:pPr algn="ctr"/>
            <a:r>
              <a:rPr lang="es-MX" sz="2000" dirty="0"/>
              <a:t>Cuadro General de Clasificación Archivística</a:t>
            </a:r>
          </a:p>
        </p:txBody>
      </p:sp>
      <p:sp>
        <p:nvSpPr>
          <p:cNvPr id="4" name="Marcador de contenido 3">
            <a:extLst>
              <a:ext uri="{FF2B5EF4-FFF2-40B4-BE49-F238E27FC236}">
                <a16:creationId xmlns:a16="http://schemas.microsoft.com/office/drawing/2014/main" xmlns="" id="{97D9C520-5700-43C9-B28E-27BE7803B35A}"/>
              </a:ext>
            </a:extLst>
          </p:cNvPr>
          <p:cNvSpPr>
            <a:spLocks noGrp="1"/>
          </p:cNvSpPr>
          <p:nvPr>
            <p:ph idx="13"/>
          </p:nvPr>
        </p:nvSpPr>
        <p:spPr>
          <a:xfrm>
            <a:off x="8138471" y="4149218"/>
            <a:ext cx="3513642" cy="750929"/>
          </a:xfrm>
        </p:spPr>
        <p:txBody>
          <a:bodyPr>
            <a:normAutofit fontScale="85000" lnSpcReduction="10000"/>
          </a:bodyPr>
          <a:lstStyle/>
          <a:p>
            <a:pPr algn="ctr"/>
            <a:r>
              <a:rPr lang="es-MX" dirty="0"/>
              <a:t>Catálogo de Disposición Documental</a:t>
            </a:r>
          </a:p>
        </p:txBody>
      </p:sp>
      <p:sp>
        <p:nvSpPr>
          <p:cNvPr id="5" name="Marcador de contenido 2">
            <a:extLst>
              <a:ext uri="{FF2B5EF4-FFF2-40B4-BE49-F238E27FC236}">
                <a16:creationId xmlns:a16="http://schemas.microsoft.com/office/drawing/2014/main" xmlns="" id="{83CAFBA0-A111-4812-9918-EE3B82084EEA}"/>
              </a:ext>
            </a:extLst>
          </p:cNvPr>
          <p:cNvSpPr txBox="1">
            <a:spLocks/>
          </p:cNvSpPr>
          <p:nvPr/>
        </p:nvSpPr>
        <p:spPr>
          <a:xfrm>
            <a:off x="539886" y="3231486"/>
            <a:ext cx="4949757" cy="1825835"/>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s-MX" sz="2200" dirty="0"/>
          </a:p>
        </p:txBody>
      </p:sp>
      <p:sp>
        <p:nvSpPr>
          <p:cNvPr id="6" name="Marcador de contenido 2">
            <a:extLst>
              <a:ext uri="{FF2B5EF4-FFF2-40B4-BE49-F238E27FC236}">
                <a16:creationId xmlns:a16="http://schemas.microsoft.com/office/drawing/2014/main" xmlns="" id="{C9E7C300-4559-4040-ACAC-FE6F5FE7D40D}"/>
              </a:ext>
            </a:extLst>
          </p:cNvPr>
          <p:cNvSpPr txBox="1">
            <a:spLocks/>
          </p:cNvSpPr>
          <p:nvPr/>
        </p:nvSpPr>
        <p:spPr>
          <a:xfrm>
            <a:off x="170125" y="6499333"/>
            <a:ext cx="9849364"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Cuadro General de Clasificación Archivística y Catálogo de Disposición Documental: Ley General de Archivos. Art. 4 Fracc. XIII y XX (15 de junio de 2018) </a:t>
            </a:r>
          </a:p>
        </p:txBody>
      </p:sp>
      <p:graphicFrame>
        <p:nvGraphicFramePr>
          <p:cNvPr id="8" name="Diagrama 7">
            <a:extLst>
              <a:ext uri="{FF2B5EF4-FFF2-40B4-BE49-F238E27FC236}">
                <a16:creationId xmlns:a16="http://schemas.microsoft.com/office/drawing/2014/main" xmlns="" id="{AB9014CF-CD36-4051-BC7A-2DAC99D8410F}"/>
              </a:ext>
            </a:extLst>
          </p:cNvPr>
          <p:cNvGraphicFramePr/>
          <p:nvPr/>
        </p:nvGraphicFramePr>
        <p:xfrm>
          <a:off x="-952284" y="1376968"/>
          <a:ext cx="9976958" cy="4104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44457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492F0286-7B53-F8AA-EEC6-44B61A8EC975}"/>
              </a:ext>
            </a:extLst>
          </p:cNvPr>
          <p:cNvSpPr txBox="1"/>
          <p:nvPr/>
        </p:nvSpPr>
        <p:spPr>
          <a:xfrm>
            <a:off x="603115" y="471302"/>
            <a:ext cx="2435737" cy="400110"/>
          </a:xfrm>
          <a:prstGeom prst="rect">
            <a:avLst/>
          </a:prstGeom>
          <a:noFill/>
        </p:spPr>
        <p:txBody>
          <a:bodyPr/>
          <a:lstStyle>
            <a:lvl1pPr>
              <a:lnSpc>
                <a:spcPct val="90000"/>
              </a:lnSpc>
              <a:spcBef>
                <a:spcPct val="0"/>
              </a:spcBef>
              <a:buNone/>
              <a:defRPr sz="3500" b="0" i="0">
                <a:solidFill>
                  <a:srgbClr val="6E152E"/>
                </a:solidFill>
                <a:latin typeface="Montserrat SemiBold" panose="00000700000000000000" pitchFamily="2" charset="0"/>
                <a:ea typeface="+mj-ea"/>
                <a:cs typeface="+mj-cs"/>
              </a:defRPr>
            </a:lvl1pPr>
          </a:lstStyle>
          <a:p>
            <a:r>
              <a:rPr lang="es-MX" dirty="0"/>
              <a:t>Ejemplo:  </a:t>
            </a:r>
          </a:p>
        </p:txBody>
      </p:sp>
      <p:graphicFrame>
        <p:nvGraphicFramePr>
          <p:cNvPr id="2" name="Tabla 1">
            <a:extLst>
              <a:ext uri="{FF2B5EF4-FFF2-40B4-BE49-F238E27FC236}">
                <a16:creationId xmlns:a16="http://schemas.microsoft.com/office/drawing/2014/main" xmlns="" id="{E7E0A12C-6929-C5DA-8FA5-EE5029A35874}"/>
              </a:ext>
            </a:extLst>
          </p:cNvPr>
          <p:cNvGraphicFramePr>
            <a:graphicFrameLocks noGrp="1"/>
          </p:cNvGraphicFramePr>
          <p:nvPr>
            <p:extLst>
              <p:ext uri="{D42A27DB-BD31-4B8C-83A1-F6EECF244321}">
                <p14:modId xmlns:p14="http://schemas.microsoft.com/office/powerpoint/2010/main" val="1888493275"/>
              </p:ext>
            </p:extLst>
          </p:nvPr>
        </p:nvGraphicFramePr>
        <p:xfrm>
          <a:off x="1128409" y="1048383"/>
          <a:ext cx="8934334" cy="5090744"/>
        </p:xfrm>
        <a:graphic>
          <a:graphicData uri="http://schemas.openxmlformats.org/drawingml/2006/table">
            <a:tbl>
              <a:tblPr/>
              <a:tblGrid>
                <a:gridCol w="335833">
                  <a:extLst>
                    <a:ext uri="{9D8B030D-6E8A-4147-A177-3AD203B41FA5}">
                      <a16:colId xmlns:a16="http://schemas.microsoft.com/office/drawing/2014/main" xmlns="" val="709281012"/>
                    </a:ext>
                  </a:extLst>
                </a:gridCol>
                <a:gridCol w="495878">
                  <a:extLst>
                    <a:ext uri="{9D8B030D-6E8A-4147-A177-3AD203B41FA5}">
                      <a16:colId xmlns:a16="http://schemas.microsoft.com/office/drawing/2014/main" xmlns="" val="4171206057"/>
                    </a:ext>
                  </a:extLst>
                </a:gridCol>
                <a:gridCol w="2371815">
                  <a:extLst>
                    <a:ext uri="{9D8B030D-6E8A-4147-A177-3AD203B41FA5}">
                      <a16:colId xmlns:a16="http://schemas.microsoft.com/office/drawing/2014/main" xmlns="" val="151903481"/>
                    </a:ext>
                  </a:extLst>
                </a:gridCol>
                <a:gridCol w="538527">
                  <a:extLst>
                    <a:ext uri="{9D8B030D-6E8A-4147-A177-3AD203B41FA5}">
                      <a16:colId xmlns:a16="http://schemas.microsoft.com/office/drawing/2014/main" xmlns="" val="3715694625"/>
                    </a:ext>
                  </a:extLst>
                </a:gridCol>
                <a:gridCol w="306972">
                  <a:extLst>
                    <a:ext uri="{9D8B030D-6E8A-4147-A177-3AD203B41FA5}">
                      <a16:colId xmlns:a16="http://schemas.microsoft.com/office/drawing/2014/main" xmlns="" val="1782428320"/>
                    </a:ext>
                  </a:extLst>
                </a:gridCol>
                <a:gridCol w="464394">
                  <a:extLst>
                    <a:ext uri="{9D8B030D-6E8A-4147-A177-3AD203B41FA5}">
                      <a16:colId xmlns:a16="http://schemas.microsoft.com/office/drawing/2014/main" xmlns="" val="1867512052"/>
                    </a:ext>
                  </a:extLst>
                </a:gridCol>
                <a:gridCol w="398800">
                  <a:extLst>
                    <a:ext uri="{9D8B030D-6E8A-4147-A177-3AD203B41FA5}">
                      <a16:colId xmlns:a16="http://schemas.microsoft.com/office/drawing/2014/main" xmlns="" val="2697311163"/>
                    </a:ext>
                  </a:extLst>
                </a:gridCol>
                <a:gridCol w="716267">
                  <a:extLst>
                    <a:ext uri="{9D8B030D-6E8A-4147-A177-3AD203B41FA5}">
                      <a16:colId xmlns:a16="http://schemas.microsoft.com/office/drawing/2014/main" xmlns="" val="2161183442"/>
                    </a:ext>
                  </a:extLst>
                </a:gridCol>
                <a:gridCol w="577211">
                  <a:extLst>
                    <a:ext uri="{9D8B030D-6E8A-4147-A177-3AD203B41FA5}">
                      <a16:colId xmlns:a16="http://schemas.microsoft.com/office/drawing/2014/main" xmlns="" val="2988613433"/>
                    </a:ext>
                  </a:extLst>
                </a:gridCol>
                <a:gridCol w="682158">
                  <a:extLst>
                    <a:ext uri="{9D8B030D-6E8A-4147-A177-3AD203B41FA5}">
                      <a16:colId xmlns:a16="http://schemas.microsoft.com/office/drawing/2014/main" xmlns="" val="2595881630"/>
                    </a:ext>
                  </a:extLst>
                </a:gridCol>
                <a:gridCol w="472265">
                  <a:extLst>
                    <a:ext uri="{9D8B030D-6E8A-4147-A177-3AD203B41FA5}">
                      <a16:colId xmlns:a16="http://schemas.microsoft.com/office/drawing/2014/main" xmlns="" val="3052941365"/>
                    </a:ext>
                  </a:extLst>
                </a:gridCol>
                <a:gridCol w="1574214">
                  <a:extLst>
                    <a:ext uri="{9D8B030D-6E8A-4147-A177-3AD203B41FA5}">
                      <a16:colId xmlns:a16="http://schemas.microsoft.com/office/drawing/2014/main" xmlns="" val="2479631610"/>
                    </a:ext>
                  </a:extLst>
                </a:gridCol>
              </a:tblGrid>
              <a:tr h="398890">
                <a:tc gridSpan="12">
                  <a:txBody>
                    <a:bodyPr/>
                    <a:lstStyle/>
                    <a:p>
                      <a:pPr algn="ctr" fontAlgn="t"/>
                      <a:r>
                        <a:rPr lang="es-MX" sz="1400" b="1" i="0" u="none" strike="noStrike" dirty="0">
                          <a:solidFill>
                            <a:srgbClr val="000000"/>
                          </a:solidFill>
                          <a:effectLst/>
                          <a:latin typeface="Calibri" panose="020F0502020204030204" pitchFamily="34" charset="0"/>
                        </a:rPr>
                        <a:t>Catálogo de Disposición Documental</a:t>
                      </a:r>
                    </a:p>
                  </a:txBody>
                  <a:tcPr marL="6433" marR="6433" marT="6433"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878614563"/>
                  </a:ext>
                </a:extLst>
              </a:tr>
              <a:tr h="331154">
                <a:tc gridSpan="12">
                  <a:txBody>
                    <a:bodyPr/>
                    <a:lstStyle/>
                    <a:p>
                      <a:pPr algn="l" fontAlgn="t"/>
                      <a:r>
                        <a:rPr lang="es-MX" sz="1100" b="1" i="0" u="none" strike="noStrike" dirty="0">
                          <a:solidFill>
                            <a:srgbClr val="000000"/>
                          </a:solidFill>
                          <a:effectLst/>
                          <a:latin typeface="Calibri" panose="020F0502020204030204" pitchFamily="34" charset="0"/>
                        </a:rPr>
                        <a:t>FONDO: Archivo General de la Nación</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745125682"/>
                  </a:ext>
                </a:extLst>
              </a:tr>
              <a:tr h="120420">
                <a:tc rowSpan="2" gridSpan="2">
                  <a:txBody>
                    <a:bodyPr/>
                    <a:lstStyle/>
                    <a:p>
                      <a:pPr algn="l" fontAlgn="ctr"/>
                      <a:r>
                        <a:rPr lang="es-MX" sz="400" b="1" i="0" u="none" strike="noStrike">
                          <a:solidFill>
                            <a:srgbClr val="000000"/>
                          </a:solidFill>
                          <a:effectLst/>
                          <a:latin typeface="Calibri" panose="020F0502020204030204" pitchFamily="34" charset="0"/>
                        </a:rPr>
                        <a:t>CÓDIGO</a:t>
                      </a:r>
                    </a:p>
                  </a:txBody>
                  <a:tcPr marL="115796" marR="6433" marT="6433" marB="0" anchor="ctr">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es-MX"/>
                    </a:p>
                  </a:txBody>
                  <a:tcPr/>
                </a:tc>
                <a:tc rowSpan="3">
                  <a:txBody>
                    <a:bodyPr/>
                    <a:lstStyle/>
                    <a:p>
                      <a:pPr algn="l" fontAlgn="ctr"/>
                      <a:r>
                        <a:rPr lang="es-MX" sz="400" b="1" i="0" u="none" strike="noStrike" dirty="0">
                          <a:solidFill>
                            <a:srgbClr val="000000"/>
                          </a:solidFill>
                          <a:effectLst/>
                          <a:latin typeface="Calibri" panose="020F0502020204030204" pitchFamily="34" charset="0"/>
                        </a:rPr>
                        <a:t>NIVELES DE CLASIFICACIÓN</a:t>
                      </a:r>
                    </a:p>
                  </a:txBody>
                  <a:tcPr marL="521080"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l" fontAlgn="ctr"/>
                      <a:r>
                        <a:rPr lang="es-MX" sz="400" b="1" i="0" u="none" strike="noStrike">
                          <a:solidFill>
                            <a:srgbClr val="000000"/>
                          </a:solidFill>
                          <a:effectLst/>
                          <a:latin typeface="Calibri" panose="020F0502020204030204" pitchFamily="34" charset="0"/>
                        </a:rPr>
                        <a:t>VIGENCIA DOCUMENTAL</a:t>
                      </a:r>
                    </a:p>
                  </a:txBody>
                  <a:tcPr marL="405284"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rowSpan="2" gridSpan="3">
                  <a:txBody>
                    <a:bodyPr/>
                    <a:lstStyle/>
                    <a:p>
                      <a:pPr algn="ctr" fontAlgn="ctr"/>
                      <a:r>
                        <a:rPr lang="es-MX" sz="400" b="1" i="0" u="none" strike="noStrike">
                          <a:solidFill>
                            <a:srgbClr val="000000"/>
                          </a:solidFill>
                          <a:effectLst/>
                          <a:latin typeface="Calibri" panose="020F0502020204030204" pitchFamily="34" charset="0"/>
                        </a:rPr>
                        <a:t>TÉCNICAS DE SELECCIÓN DOCUMENTAL</a:t>
                      </a: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es-MX"/>
                    </a:p>
                  </a:txBody>
                  <a:tcPr/>
                </a:tc>
                <a:tc rowSpan="2" hMerge="1">
                  <a:txBody>
                    <a:bodyPr/>
                    <a:lstStyle/>
                    <a:p>
                      <a:endParaRPr lang="es-MX"/>
                    </a:p>
                  </a:txBody>
                  <a:tcPr/>
                </a:tc>
                <a:tc rowSpan="3">
                  <a:txBody>
                    <a:bodyPr/>
                    <a:lstStyle/>
                    <a:p>
                      <a:pPr algn="ctr" fontAlgn="ctr"/>
                      <a:r>
                        <a:rPr lang="es-MX" sz="400" b="1" i="0" u="none" strike="noStrike">
                          <a:solidFill>
                            <a:srgbClr val="000000"/>
                          </a:solidFill>
                          <a:effectLst/>
                          <a:latin typeface="Calibri" panose="020F0502020204030204" pitchFamily="34" charset="0"/>
                        </a:rPr>
                        <a:t>OBSERVACIONES</a:t>
                      </a: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9430621"/>
                  </a:ext>
                </a:extLst>
              </a:tr>
              <a:tr h="210733">
                <a:tc gridSpan="2" vMerge="1">
                  <a:txBody>
                    <a:bodyPr/>
                    <a:lstStyle/>
                    <a:p>
                      <a:endParaRPr lang="es-MX"/>
                    </a:p>
                  </a:txBody>
                  <a:tcPr/>
                </a:tc>
                <a:tc hMerge="1" vMerge="1">
                  <a:txBody>
                    <a:bodyPr/>
                    <a:lstStyle/>
                    <a:p>
                      <a:endParaRPr lang="es-MX"/>
                    </a:p>
                  </a:txBody>
                  <a:tcPr/>
                </a:tc>
                <a:tc vMerge="1">
                  <a:txBody>
                    <a:bodyPr/>
                    <a:lstStyle/>
                    <a:p>
                      <a:endParaRPr lang="es-MX"/>
                    </a:p>
                  </a:txBody>
                  <a:tcPr/>
                </a:tc>
                <a:tc gridSpan="3">
                  <a:txBody>
                    <a:bodyPr/>
                    <a:lstStyle/>
                    <a:p>
                      <a:pPr algn="l" fontAlgn="ctr"/>
                      <a:r>
                        <a:rPr lang="es-MX" sz="400" b="1" i="0" u="none" strike="noStrike">
                          <a:solidFill>
                            <a:srgbClr val="000000"/>
                          </a:solidFill>
                          <a:effectLst/>
                          <a:latin typeface="Calibri" panose="020F0502020204030204" pitchFamily="34" charset="0"/>
                        </a:rPr>
                        <a:t>VALOR DOCUMENTAL</a:t>
                      </a:r>
                    </a:p>
                  </a:txBody>
                  <a:tcPr marL="115796"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gridSpan="2">
                  <a:txBody>
                    <a:bodyPr/>
                    <a:lstStyle/>
                    <a:p>
                      <a:pPr algn="ctr" fontAlgn="ctr"/>
                      <a:r>
                        <a:rPr lang="es-MX" sz="400" b="1" i="0" u="none" strike="noStrike">
                          <a:solidFill>
                            <a:srgbClr val="000000"/>
                          </a:solidFill>
                          <a:effectLst/>
                          <a:latin typeface="Calibri" panose="020F0502020204030204" pitchFamily="34" charset="0"/>
                        </a:rPr>
                        <a:t>PLAZOS DE CONSERVACIÓN</a:t>
                      </a: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gridSpan="3" vMerge="1">
                  <a:txBody>
                    <a:bodyPr/>
                    <a:lstStyle/>
                    <a:p>
                      <a:endParaRPr lang="es-MX"/>
                    </a:p>
                  </a:txBody>
                  <a:tcPr/>
                </a:tc>
                <a:tc hMerge="1" vMerge="1">
                  <a:txBody>
                    <a:bodyPr/>
                    <a:lstStyle/>
                    <a:p>
                      <a:endParaRPr lang="es-MX"/>
                    </a:p>
                  </a:txBody>
                  <a:tcPr/>
                </a:tc>
                <a:tc hMerge="1" vMerge="1">
                  <a:txBody>
                    <a:bodyPr/>
                    <a:lstStyle/>
                    <a:p>
                      <a:endParaRPr lang="es-MX"/>
                    </a:p>
                  </a:txBody>
                  <a:tcPr/>
                </a:tc>
                <a:tc vMerge="1">
                  <a:txBody>
                    <a:bodyPr/>
                    <a:lstStyle/>
                    <a:p>
                      <a:endParaRPr lang="es-MX"/>
                    </a:p>
                  </a:txBody>
                  <a:tcPr/>
                </a:tc>
                <a:extLst>
                  <a:ext uri="{0D108BD9-81ED-4DB2-BD59-A6C34878D82A}">
                    <a16:rowId xmlns:a16="http://schemas.microsoft.com/office/drawing/2014/main" xmlns="" val="1291364349"/>
                  </a:ext>
                </a:extLst>
              </a:tr>
              <a:tr h="240839">
                <a:tc>
                  <a:txBody>
                    <a:bodyPr/>
                    <a:lstStyle/>
                    <a:p>
                      <a:pPr algn="ctr" fontAlgn="ctr"/>
                      <a:r>
                        <a:rPr lang="es-MX" sz="400" b="1" i="0" u="none" strike="noStrike">
                          <a:solidFill>
                            <a:srgbClr val="000000"/>
                          </a:solidFill>
                          <a:effectLst/>
                          <a:latin typeface="Calibri" panose="020F0502020204030204" pitchFamily="34" charset="0"/>
                        </a:rPr>
                        <a:t>SERIE</a:t>
                      </a:r>
                    </a:p>
                  </a:txBody>
                  <a:tcPr marL="6433" marR="6433" marT="6433" marB="0" anchor="ctr">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400" b="1" i="0" u="none" strike="noStrike">
                          <a:solidFill>
                            <a:srgbClr val="000000"/>
                          </a:solidFill>
                          <a:effectLst/>
                          <a:latin typeface="Calibri" panose="020F0502020204030204" pitchFamily="34" charset="0"/>
                        </a:rPr>
                        <a:t>SUBSERIE</a:t>
                      </a: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MX"/>
                    </a:p>
                  </a:txBody>
                  <a:tcPr/>
                </a:tc>
                <a:tc>
                  <a:txBody>
                    <a:bodyPr/>
                    <a:lstStyle/>
                    <a:p>
                      <a:pPr algn="ctr" fontAlgn="b"/>
                      <a:r>
                        <a:rPr lang="es-MX" sz="400" b="1" i="0" u="none" strike="noStrike">
                          <a:solidFill>
                            <a:srgbClr val="000000"/>
                          </a:solidFill>
                          <a:effectLst/>
                          <a:latin typeface="Calibri" panose="020F0502020204030204" pitchFamily="34" charset="0"/>
                        </a:rPr>
                        <a:t>ADMVO.</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400" b="1" i="0" u="none" strike="noStrike">
                          <a:solidFill>
                            <a:srgbClr val="000000"/>
                          </a:solidFill>
                          <a:effectLst/>
                          <a:latin typeface="Calibri" panose="020F0502020204030204" pitchFamily="34" charset="0"/>
                        </a:rPr>
                        <a:t>LEGAL</a:t>
                      </a: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400" b="1" i="0" u="none" strike="noStrike">
                          <a:solidFill>
                            <a:srgbClr val="000000"/>
                          </a:solidFill>
                          <a:effectLst/>
                          <a:latin typeface="Calibri" panose="020F0502020204030204" pitchFamily="34" charset="0"/>
                        </a:rPr>
                        <a:t>CONTABLE/ FISCAL</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400" b="1" i="0" u="none" strike="noStrike">
                          <a:solidFill>
                            <a:srgbClr val="000000"/>
                          </a:solidFill>
                          <a:effectLst/>
                          <a:latin typeface="Calibri" panose="020F0502020204030204" pitchFamily="34" charset="0"/>
                        </a:rPr>
                        <a:t>ARCHIVO DE</a:t>
                      </a:r>
                      <a:br>
                        <a:rPr lang="es-MX" sz="400" b="1" i="0" u="none" strike="noStrike">
                          <a:solidFill>
                            <a:srgbClr val="000000"/>
                          </a:solidFill>
                          <a:effectLst/>
                          <a:latin typeface="Calibri" panose="020F0502020204030204" pitchFamily="34" charset="0"/>
                        </a:rPr>
                      </a:br>
                      <a:r>
                        <a:rPr lang="es-MX" sz="400" b="1" i="0" u="none" strike="noStrike">
                          <a:solidFill>
                            <a:srgbClr val="000000"/>
                          </a:solidFill>
                          <a:effectLst/>
                          <a:latin typeface="Calibri" panose="020F0502020204030204" pitchFamily="34" charset="0"/>
                        </a:rPr>
                        <a:t>TRÁMITE</a:t>
                      </a:r>
                      <a:endParaRPr lang="es-MX" sz="700" b="0" i="0" u="none" strike="noStrike">
                        <a:solidFill>
                          <a:srgbClr val="000000"/>
                        </a:solidFill>
                        <a:effectLst/>
                        <a:latin typeface="Times New Roman" panose="02020603050405020304" pitchFamily="18" charset="0"/>
                      </a:endParaRP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400" b="1" i="0" u="none" strike="noStrike">
                          <a:solidFill>
                            <a:srgbClr val="000000"/>
                          </a:solidFill>
                          <a:effectLst/>
                          <a:latin typeface="Calibri" panose="020F0502020204030204" pitchFamily="34" charset="0"/>
                        </a:rPr>
                        <a:t>ARCHIVO DE</a:t>
                      </a:r>
                      <a:br>
                        <a:rPr lang="es-MX" sz="400" b="1" i="0" u="none" strike="noStrike">
                          <a:solidFill>
                            <a:srgbClr val="000000"/>
                          </a:solidFill>
                          <a:effectLst/>
                          <a:latin typeface="Calibri" panose="020F0502020204030204" pitchFamily="34" charset="0"/>
                        </a:rPr>
                      </a:br>
                      <a:r>
                        <a:rPr lang="es-MX" sz="400" b="1" i="0" u="none" strike="noStrike">
                          <a:solidFill>
                            <a:srgbClr val="000000"/>
                          </a:solidFill>
                          <a:effectLst/>
                          <a:latin typeface="Calibri" panose="020F0502020204030204" pitchFamily="34" charset="0"/>
                        </a:rPr>
                        <a:t>CONCENTRACIÓN</a:t>
                      </a:r>
                      <a:endParaRPr lang="es-MX" sz="700" b="0" i="0" u="none" strike="noStrike">
                        <a:solidFill>
                          <a:srgbClr val="000000"/>
                        </a:solidFill>
                        <a:effectLst/>
                        <a:latin typeface="Times New Roman" panose="02020603050405020304" pitchFamily="18" charset="0"/>
                      </a:endParaRP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400" b="1" i="0" u="none" strike="noStrike">
                          <a:solidFill>
                            <a:srgbClr val="000000"/>
                          </a:solidFill>
                          <a:effectLst/>
                          <a:latin typeface="Calibri" panose="020F0502020204030204" pitchFamily="34" charset="0"/>
                        </a:rPr>
                        <a:t>ELIMINACIÓN</a:t>
                      </a: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400" b="1" i="0" u="none" strike="noStrike">
                          <a:solidFill>
                            <a:srgbClr val="000000"/>
                          </a:solidFill>
                          <a:effectLst/>
                          <a:latin typeface="Calibri" panose="020F0502020204030204" pitchFamily="34" charset="0"/>
                        </a:rPr>
                        <a:t>CONSERVACIÓN</a:t>
                      </a: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400" b="1" i="0" u="none" strike="noStrike">
                          <a:solidFill>
                            <a:srgbClr val="000000"/>
                          </a:solidFill>
                          <a:effectLst/>
                          <a:latin typeface="Calibri" panose="020F0502020204030204" pitchFamily="34" charset="0"/>
                        </a:rPr>
                        <a:t>MUESTREO</a:t>
                      </a: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MX"/>
                    </a:p>
                  </a:txBody>
                  <a:tcPr/>
                </a:tc>
                <a:extLst>
                  <a:ext uri="{0D108BD9-81ED-4DB2-BD59-A6C34878D82A}">
                    <a16:rowId xmlns:a16="http://schemas.microsoft.com/office/drawing/2014/main" xmlns="" val="1146750440"/>
                  </a:ext>
                </a:extLst>
              </a:tr>
              <a:tr h="180628">
                <a:tc gridSpan="12">
                  <a:txBody>
                    <a:bodyPr/>
                    <a:lstStyle/>
                    <a:p>
                      <a:pPr algn="l" fontAlgn="t"/>
                      <a:r>
                        <a:rPr lang="es-MX" sz="500" b="1" i="0" u="none" strike="noStrike">
                          <a:solidFill>
                            <a:srgbClr val="000000"/>
                          </a:solidFill>
                          <a:effectLst/>
                          <a:latin typeface="Arial" panose="020B0604020202020204" pitchFamily="34" charset="0"/>
                        </a:rPr>
                        <a:t>1C. Legislación</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3831313599"/>
                  </a:ext>
                </a:extLst>
              </a:tr>
              <a:tr h="240839">
                <a:tc>
                  <a:txBody>
                    <a:bodyPr/>
                    <a:lstStyle/>
                    <a:p>
                      <a:pPr algn="ctr" fontAlgn="t"/>
                      <a:r>
                        <a:rPr lang="es-MX" sz="500" b="0" i="0" u="none" strike="noStrike">
                          <a:solidFill>
                            <a:srgbClr val="000000"/>
                          </a:solidFill>
                          <a:effectLst/>
                          <a:latin typeface="Arial MT"/>
                        </a:rPr>
                        <a:t>1C.10</a:t>
                      </a:r>
                    </a:p>
                  </a:txBody>
                  <a:tcPr marL="6433" marR="6433" marT="6433"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500" b="0" i="0" u="none" strike="noStrike">
                          <a:solidFill>
                            <a:srgbClr val="000000"/>
                          </a:solidFill>
                          <a:effectLst/>
                          <a:latin typeface="Times New Roman" panose="02020603050405020304" pitchFamily="18" charset="0"/>
                        </a:rPr>
                        <a:t> </a:t>
                      </a: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Instrumentos jurídicos consensuales (convenios, bases de</a:t>
                      </a:r>
                      <a:br>
                        <a:rPr lang="es-MX" sz="500" b="0" i="0" u="none" strike="noStrike">
                          <a:solidFill>
                            <a:srgbClr val="000000"/>
                          </a:solidFill>
                          <a:effectLst/>
                          <a:latin typeface="Arial MT"/>
                        </a:rPr>
                      </a:br>
                      <a:r>
                        <a:rPr lang="es-MX" sz="500" b="0" i="0" u="none" strike="noStrike">
                          <a:solidFill>
                            <a:srgbClr val="000000"/>
                          </a:solidFill>
                          <a:effectLst/>
                          <a:latin typeface="Arial MT"/>
                        </a:rPr>
                        <a:t>colaboración, acuerdos, etc.)</a:t>
                      </a:r>
                      <a:endParaRPr lang="es-MX" sz="500" b="0" i="0" u="none" strike="noStrike">
                        <a:solidFill>
                          <a:srgbClr val="000000"/>
                        </a:solidFill>
                        <a:effectLst/>
                        <a:latin typeface="Times New Roman" panose="02020603050405020304" pitchFamily="18" charset="0"/>
                      </a:endParaRP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500" b="0" i="0" u="none" strike="noStrike">
                          <a:solidFill>
                            <a:srgbClr val="000000"/>
                          </a:solidFill>
                          <a:effectLst/>
                          <a:latin typeface="Times New Roman" panose="02020603050405020304" pitchFamily="18" charset="0"/>
                        </a:rPr>
                        <a:t> </a:t>
                      </a: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Calibri" panose="020F0502020204030204" pitchFamily="34" charset="0"/>
                        </a:rPr>
                        <a:t>2</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Calibri" panose="020F0502020204030204" pitchFamily="34" charset="0"/>
                        </a:rPr>
                        <a:t>2</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Calibri" panose="020F0502020204030204" pitchFamily="34" charset="0"/>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500" b="0" i="0" u="none" strike="noStrike">
                          <a:solidFill>
                            <a:srgbClr val="000000"/>
                          </a:solidFill>
                          <a:effectLst/>
                          <a:latin typeface="Times New Roman" panose="02020603050405020304" pitchFamily="18" charset="0"/>
                        </a:rPr>
                        <a:t> </a:t>
                      </a: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500" b="0" i="0" u="none" strike="noStrike">
                          <a:solidFill>
                            <a:srgbClr val="000000"/>
                          </a:solidFill>
                          <a:effectLst/>
                          <a:latin typeface="Times New Roman" panose="02020603050405020304" pitchFamily="18" charset="0"/>
                        </a:rPr>
                        <a:t> </a:t>
                      </a: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500" b="0" i="0" u="none" strike="noStrike">
                          <a:solidFill>
                            <a:srgbClr val="000000"/>
                          </a:solidFill>
                          <a:effectLst/>
                          <a:latin typeface="Times New Roman" panose="02020603050405020304" pitchFamily="18" charset="0"/>
                        </a:rPr>
                        <a:t> </a:t>
                      </a: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51829723"/>
                  </a:ext>
                </a:extLst>
              </a:tr>
              <a:tr h="210733">
                <a:tc gridSpan="12">
                  <a:txBody>
                    <a:bodyPr/>
                    <a:lstStyle/>
                    <a:p>
                      <a:pPr algn="l" fontAlgn="t"/>
                      <a:r>
                        <a:rPr lang="es-MX" sz="500" b="1" i="0" u="none" strike="noStrike">
                          <a:solidFill>
                            <a:srgbClr val="000000"/>
                          </a:solidFill>
                          <a:effectLst/>
                          <a:latin typeface="Arial" panose="020B0604020202020204" pitchFamily="34" charset="0"/>
                        </a:rPr>
                        <a:t>2C Asuntos Jurídicos</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4241073394"/>
                  </a:ext>
                </a:extLst>
              </a:tr>
              <a:tr h="107376">
                <a:tc>
                  <a:txBody>
                    <a:bodyPr/>
                    <a:lstStyle/>
                    <a:p>
                      <a:pPr algn="ctr" fontAlgn="t"/>
                      <a:r>
                        <a:rPr lang="es-MX" sz="500" b="0" i="0" u="none" strike="noStrike">
                          <a:solidFill>
                            <a:srgbClr val="000000"/>
                          </a:solidFill>
                          <a:effectLst/>
                          <a:latin typeface="Arial MT"/>
                        </a:rPr>
                        <a:t>2C.1</a:t>
                      </a:r>
                    </a:p>
                  </a:txBody>
                  <a:tcPr marL="6433" marR="6433" marT="6433"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Elaboración de disposiciones en materia de asuntos jurídicos</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1</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2</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79223988"/>
                  </a:ext>
                </a:extLst>
              </a:tr>
              <a:tr h="107376">
                <a:tc>
                  <a:txBody>
                    <a:bodyPr/>
                    <a:lstStyle/>
                    <a:p>
                      <a:pPr algn="ctr" fontAlgn="t"/>
                      <a:r>
                        <a:rPr lang="es-MX" sz="500" b="0" i="0" u="none" strike="noStrike">
                          <a:solidFill>
                            <a:srgbClr val="000000"/>
                          </a:solidFill>
                          <a:effectLst/>
                          <a:latin typeface="Arial MT"/>
                        </a:rPr>
                        <a:t>2C.5</a:t>
                      </a:r>
                    </a:p>
                  </a:txBody>
                  <a:tcPr marL="6433" marR="6433" marT="6433"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Actuaciones y representaciones en materia legal</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1</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2</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35162907"/>
                  </a:ext>
                </a:extLst>
              </a:tr>
              <a:tr h="107376">
                <a:tc>
                  <a:txBody>
                    <a:bodyPr/>
                    <a:lstStyle/>
                    <a:p>
                      <a:pPr algn="ctr" fontAlgn="t"/>
                      <a:r>
                        <a:rPr lang="es-MX" sz="500" b="0" i="0" u="none" strike="noStrike">
                          <a:solidFill>
                            <a:srgbClr val="000000"/>
                          </a:solidFill>
                          <a:effectLst/>
                          <a:latin typeface="Arial MT"/>
                        </a:rPr>
                        <a:t>2C.6</a:t>
                      </a:r>
                    </a:p>
                  </a:txBody>
                  <a:tcPr marL="6433" marR="6433" marT="6433"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Asistencia, consulta y asesorías</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1</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2</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73338867"/>
                  </a:ext>
                </a:extLst>
              </a:tr>
              <a:tr h="107376">
                <a:tc>
                  <a:txBody>
                    <a:bodyPr/>
                    <a:lstStyle/>
                    <a:p>
                      <a:pPr algn="ctr" fontAlgn="t"/>
                      <a:r>
                        <a:rPr lang="es-MX" sz="500" b="0" i="0" u="none" strike="noStrike">
                          <a:solidFill>
                            <a:srgbClr val="000000"/>
                          </a:solidFill>
                          <a:effectLst/>
                          <a:latin typeface="Arial MT"/>
                        </a:rPr>
                        <a:t>2C.8</a:t>
                      </a:r>
                    </a:p>
                  </a:txBody>
                  <a:tcPr marL="6433" marR="6433" marT="6433"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Juicios contra la entidad</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1</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2</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67263732"/>
                  </a:ext>
                </a:extLst>
              </a:tr>
              <a:tr h="107376">
                <a:tc>
                  <a:txBody>
                    <a:bodyPr/>
                    <a:lstStyle/>
                    <a:p>
                      <a:pPr algn="ctr" fontAlgn="t"/>
                      <a:r>
                        <a:rPr lang="es-MX" sz="500" b="0" i="0" u="none" strike="noStrike">
                          <a:solidFill>
                            <a:srgbClr val="000000"/>
                          </a:solidFill>
                          <a:effectLst/>
                          <a:latin typeface="Arial MT"/>
                        </a:rPr>
                        <a:t>2C.9</a:t>
                      </a:r>
                    </a:p>
                  </a:txBody>
                  <a:tcPr marL="6433" marR="6433" marT="6433"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Juicios de la entidad</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2</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3</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15173291"/>
                  </a:ext>
                </a:extLst>
              </a:tr>
              <a:tr h="107376">
                <a:tc>
                  <a:txBody>
                    <a:bodyPr/>
                    <a:lstStyle/>
                    <a:p>
                      <a:pPr algn="ctr" fontAlgn="t"/>
                      <a:r>
                        <a:rPr lang="es-MX" sz="500" b="0" i="0" u="none" strike="noStrike">
                          <a:solidFill>
                            <a:srgbClr val="000000"/>
                          </a:solidFill>
                          <a:effectLst/>
                          <a:latin typeface="Arial MT"/>
                        </a:rPr>
                        <a:t>2C.11</a:t>
                      </a:r>
                    </a:p>
                  </a:txBody>
                  <a:tcPr marL="6433" marR="6433" marT="6433"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Interposición de recursos administrativos</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2</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2</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43033022"/>
                  </a:ext>
                </a:extLst>
              </a:tr>
              <a:tr h="107376">
                <a:tc>
                  <a:txBody>
                    <a:bodyPr/>
                    <a:lstStyle/>
                    <a:p>
                      <a:pPr algn="ctr" fontAlgn="t"/>
                      <a:r>
                        <a:rPr lang="es-MX" sz="500" b="0" i="0" u="none" strike="noStrike">
                          <a:solidFill>
                            <a:srgbClr val="000000"/>
                          </a:solidFill>
                          <a:effectLst/>
                          <a:latin typeface="Arial MT"/>
                        </a:rPr>
                        <a:t>2C.15</a:t>
                      </a:r>
                    </a:p>
                  </a:txBody>
                  <a:tcPr marL="6433" marR="6433" marT="6433"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Notificaciones</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2</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2</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28197337"/>
                  </a:ext>
                </a:extLst>
              </a:tr>
              <a:tr h="107376">
                <a:tc>
                  <a:txBody>
                    <a:bodyPr/>
                    <a:lstStyle/>
                    <a:p>
                      <a:pPr algn="ctr" fontAlgn="t"/>
                      <a:r>
                        <a:rPr lang="es-MX" sz="500" b="0" i="0" u="none" strike="noStrike">
                          <a:solidFill>
                            <a:srgbClr val="000000"/>
                          </a:solidFill>
                          <a:effectLst/>
                          <a:latin typeface="Arial MT"/>
                        </a:rPr>
                        <a:t>2C.16</a:t>
                      </a:r>
                    </a:p>
                  </a:txBody>
                  <a:tcPr marL="6433" marR="6433" marT="6433"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Inconformidades y peticiones</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3</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2</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62564662"/>
                  </a:ext>
                </a:extLst>
              </a:tr>
              <a:tr h="107376">
                <a:tc>
                  <a:txBody>
                    <a:bodyPr/>
                    <a:lstStyle/>
                    <a:p>
                      <a:pPr algn="ctr" fontAlgn="t"/>
                      <a:r>
                        <a:rPr lang="es-MX" sz="500" b="0" i="0" u="none" strike="noStrike">
                          <a:solidFill>
                            <a:srgbClr val="000000"/>
                          </a:solidFill>
                          <a:effectLst/>
                          <a:latin typeface="Arial MT"/>
                        </a:rPr>
                        <a:t>2C.17</a:t>
                      </a:r>
                    </a:p>
                  </a:txBody>
                  <a:tcPr marL="6433" marR="6433" marT="6433"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Delitos y faltas</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3</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2</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61657746"/>
                  </a:ext>
                </a:extLst>
              </a:tr>
              <a:tr h="173103">
                <a:tc gridSpan="12">
                  <a:txBody>
                    <a:bodyPr/>
                    <a:lstStyle/>
                    <a:p>
                      <a:pPr algn="l" fontAlgn="t"/>
                      <a:r>
                        <a:rPr lang="es-MX" sz="500" b="1" i="0" u="none" strike="noStrike">
                          <a:solidFill>
                            <a:srgbClr val="000000"/>
                          </a:solidFill>
                          <a:effectLst/>
                          <a:latin typeface="Arial" panose="020B0604020202020204" pitchFamily="34" charset="0"/>
                        </a:rPr>
                        <a:t>3C Programación, Organización y Presupuestación</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1914063646"/>
                  </a:ext>
                </a:extLst>
              </a:tr>
              <a:tr h="120420">
                <a:tc>
                  <a:txBody>
                    <a:bodyPr/>
                    <a:lstStyle/>
                    <a:p>
                      <a:pPr algn="ctr" fontAlgn="t"/>
                      <a:r>
                        <a:rPr lang="es-MX" sz="500" b="0" i="0" u="none" strike="noStrike">
                          <a:solidFill>
                            <a:srgbClr val="000000"/>
                          </a:solidFill>
                          <a:effectLst/>
                          <a:latin typeface="Arial MT"/>
                        </a:rPr>
                        <a:t>3C.3</a:t>
                      </a:r>
                    </a:p>
                  </a:txBody>
                  <a:tcPr marL="6433" marR="6433" marT="6433"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Procesos de programación</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Calibri" panose="020F0502020204030204" pitchFamily="34" charset="0"/>
                        </a:rPr>
                        <a:t>2</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Calibri" panose="020F0502020204030204" pitchFamily="34" charset="0"/>
                        </a:rPr>
                        <a:t>3</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Calibri" panose="020F0502020204030204" pitchFamily="34" charset="0"/>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3927058"/>
                  </a:ext>
                </a:extLst>
              </a:tr>
              <a:tr h="150526">
                <a:tc>
                  <a:txBody>
                    <a:bodyPr/>
                    <a:lstStyle/>
                    <a:p>
                      <a:pPr algn="ctr" fontAlgn="t"/>
                      <a:r>
                        <a:rPr lang="es-MX" sz="500" b="0" i="0" u="none" strike="noStrike">
                          <a:solidFill>
                            <a:srgbClr val="000000"/>
                          </a:solidFill>
                          <a:effectLst/>
                          <a:latin typeface="Arial MT"/>
                        </a:rPr>
                        <a:t>3C.8</a:t>
                      </a:r>
                    </a:p>
                  </a:txBody>
                  <a:tcPr marL="6433" marR="6433" marT="6433"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Disposiciones en materia de organización</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Calibri" panose="020F0502020204030204" pitchFamily="34" charset="0"/>
                        </a:rPr>
                        <a:t>2</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Calibri" panose="020F0502020204030204" pitchFamily="34" charset="0"/>
                        </a:rPr>
                        <a:t>3</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Calibri" panose="020F0502020204030204" pitchFamily="34" charset="0"/>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12414667"/>
                  </a:ext>
                </a:extLst>
              </a:tr>
              <a:tr h="203208">
                <a:tc>
                  <a:txBody>
                    <a:bodyPr/>
                    <a:lstStyle/>
                    <a:p>
                      <a:pPr algn="ctr" fontAlgn="t"/>
                      <a:r>
                        <a:rPr lang="es-MX" sz="500" b="0" i="0" u="none" strike="noStrike">
                          <a:solidFill>
                            <a:srgbClr val="000000"/>
                          </a:solidFill>
                          <a:effectLst/>
                          <a:latin typeface="Arial MT"/>
                        </a:rPr>
                        <a:t>3C.11</a:t>
                      </a:r>
                    </a:p>
                  </a:txBody>
                  <a:tcPr marL="6433" marR="6433" marT="6433"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Times New Roman" panose="02020603050405020304" pitchFamily="18" charset="0"/>
                        </a:rPr>
                        <a:t> </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Integración y dictaminación de manuales de organización</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Times New Roman" panose="02020603050405020304" pitchFamily="18" charset="0"/>
                        </a:rPr>
                        <a:t> </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Times New Roman" panose="02020603050405020304" pitchFamily="18" charset="0"/>
                        </a:rPr>
                        <a:t> </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500" b="0" i="0" u="none" strike="noStrike">
                          <a:solidFill>
                            <a:srgbClr val="000000"/>
                          </a:solidFill>
                          <a:effectLst/>
                          <a:latin typeface="Calibri" panose="020F0502020204030204" pitchFamily="34" charset="0"/>
                        </a:rPr>
                        <a:t>3</a:t>
                      </a: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500" b="0" i="0" u="none" strike="noStrike">
                          <a:solidFill>
                            <a:srgbClr val="000000"/>
                          </a:solidFill>
                          <a:effectLst/>
                          <a:latin typeface="Calibri" panose="020F0502020204030204" pitchFamily="34" charset="0"/>
                        </a:rPr>
                        <a:t>2</a:t>
                      </a: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Times New Roman" panose="02020603050405020304" pitchFamily="18" charset="0"/>
                        </a:rPr>
                        <a:t> </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500" b="0" i="0" u="none" strike="noStrike">
                          <a:solidFill>
                            <a:srgbClr val="000000"/>
                          </a:solidFill>
                          <a:effectLst/>
                          <a:latin typeface="Calibri" panose="020F0502020204030204" pitchFamily="34" charset="0"/>
                        </a:rPr>
                        <a:t>X</a:t>
                      </a: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Times New Roman" panose="02020603050405020304" pitchFamily="18" charset="0"/>
                        </a:rPr>
                        <a:t> </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Calibri" panose="020F0502020204030204" pitchFamily="34" charset="0"/>
                        </a:rPr>
                        <a:t> </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95019498"/>
                  </a:ext>
                </a:extLst>
              </a:tr>
              <a:tr h="248365">
                <a:tc>
                  <a:txBody>
                    <a:bodyPr/>
                    <a:lstStyle/>
                    <a:p>
                      <a:pPr algn="ctr" fontAlgn="t"/>
                      <a:r>
                        <a:rPr lang="es-MX" sz="500" b="0" i="0" u="none" strike="noStrike">
                          <a:solidFill>
                            <a:srgbClr val="000000"/>
                          </a:solidFill>
                          <a:effectLst/>
                          <a:latin typeface="Arial MT"/>
                        </a:rPr>
                        <a:t>3C.12</a:t>
                      </a:r>
                    </a:p>
                  </a:txBody>
                  <a:tcPr marL="6433" marR="6433" marT="6433"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Times New Roman" panose="02020603050405020304" pitchFamily="18" charset="0"/>
                        </a:rPr>
                        <a:t> </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Integración y dictaminación de manuales de procedimientos</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Times New Roman" panose="02020603050405020304" pitchFamily="18" charset="0"/>
                        </a:rPr>
                        <a:t> </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Times New Roman" panose="02020603050405020304" pitchFamily="18" charset="0"/>
                        </a:rPr>
                        <a:t> </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500" b="0" i="0" u="none" strike="noStrike">
                          <a:solidFill>
                            <a:srgbClr val="000000"/>
                          </a:solidFill>
                          <a:effectLst/>
                          <a:latin typeface="Calibri" panose="020F0502020204030204" pitchFamily="34" charset="0"/>
                        </a:rPr>
                        <a:t>2</a:t>
                      </a: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500" b="0" i="0" u="none" strike="noStrike">
                          <a:solidFill>
                            <a:srgbClr val="000000"/>
                          </a:solidFill>
                          <a:effectLst/>
                          <a:latin typeface="Calibri" panose="020F0502020204030204" pitchFamily="34" charset="0"/>
                        </a:rPr>
                        <a:t>2</a:t>
                      </a: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Times New Roman" panose="02020603050405020304" pitchFamily="18" charset="0"/>
                        </a:rPr>
                        <a:t> </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500" b="0" i="0" u="none" strike="noStrike">
                          <a:solidFill>
                            <a:srgbClr val="000000"/>
                          </a:solidFill>
                          <a:effectLst/>
                          <a:latin typeface="Calibri" panose="020F0502020204030204" pitchFamily="34" charset="0"/>
                        </a:rPr>
                        <a:t>X</a:t>
                      </a: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Times New Roman" panose="02020603050405020304" pitchFamily="18" charset="0"/>
                        </a:rPr>
                        <a:t> </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Calibri" panose="020F0502020204030204" pitchFamily="34" charset="0"/>
                        </a:rPr>
                        <a:t> </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12131570"/>
                  </a:ext>
                </a:extLst>
              </a:tr>
              <a:tr h="112892">
                <a:tc>
                  <a:txBody>
                    <a:bodyPr/>
                    <a:lstStyle/>
                    <a:p>
                      <a:pPr algn="ctr" fontAlgn="t"/>
                      <a:r>
                        <a:rPr lang="es-MX" sz="500" b="0" i="0" u="none" strike="noStrike">
                          <a:solidFill>
                            <a:srgbClr val="000000"/>
                          </a:solidFill>
                          <a:effectLst/>
                          <a:latin typeface="Arial MT"/>
                        </a:rPr>
                        <a:t>3C.17</a:t>
                      </a:r>
                    </a:p>
                  </a:txBody>
                  <a:tcPr marL="6433" marR="6433" marT="6433"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Disposiciones en materia de presupuestación</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Calibri" panose="020F0502020204030204" pitchFamily="34" charset="0"/>
                        </a:rPr>
                        <a:t>3</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Calibri" panose="020F0502020204030204" pitchFamily="34" charset="0"/>
                        </a:rPr>
                        <a:t>9</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Calibri" panose="020F0502020204030204" pitchFamily="34" charset="0"/>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07462675"/>
                  </a:ext>
                </a:extLst>
              </a:tr>
              <a:tr h="112892">
                <a:tc>
                  <a:txBody>
                    <a:bodyPr/>
                    <a:lstStyle/>
                    <a:p>
                      <a:pPr algn="ctr" fontAlgn="t"/>
                      <a:r>
                        <a:rPr lang="es-MX" sz="500" b="0" i="0" u="none" strike="noStrike">
                          <a:solidFill>
                            <a:srgbClr val="000000"/>
                          </a:solidFill>
                          <a:effectLst/>
                          <a:latin typeface="Arial MT"/>
                        </a:rPr>
                        <a:t>3C.18</a:t>
                      </a:r>
                    </a:p>
                  </a:txBody>
                  <a:tcPr marL="6433" marR="6433" marT="6433"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Programas y proyectos en materia de presupuestación</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Calibri" panose="020F0502020204030204" pitchFamily="34" charset="0"/>
                        </a:rPr>
                        <a:t>3</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Calibri" panose="020F0502020204030204" pitchFamily="34" charset="0"/>
                        </a:rPr>
                        <a:t>9</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Calibri" panose="020F0502020204030204" pitchFamily="34" charset="0"/>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43620409"/>
                  </a:ext>
                </a:extLst>
              </a:tr>
              <a:tr h="112892">
                <a:tc>
                  <a:txBody>
                    <a:bodyPr/>
                    <a:lstStyle/>
                    <a:p>
                      <a:pPr algn="ctr" fontAlgn="t"/>
                      <a:r>
                        <a:rPr lang="es-MX" sz="500" b="0" i="0" u="none" strike="noStrike">
                          <a:solidFill>
                            <a:srgbClr val="000000"/>
                          </a:solidFill>
                          <a:effectLst/>
                          <a:latin typeface="Arial MT"/>
                        </a:rPr>
                        <a:t>3C.19</a:t>
                      </a:r>
                    </a:p>
                  </a:txBody>
                  <a:tcPr marL="6433" marR="6433" marT="6433"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Análisis financiero y presupuestal</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Calibri" panose="020F0502020204030204" pitchFamily="34" charset="0"/>
                        </a:rPr>
                        <a:t>X</a:t>
                      </a:r>
                    </a:p>
                  </a:txBody>
                  <a:tcPr marL="115796"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Calibri" panose="020F0502020204030204" pitchFamily="34" charset="0"/>
                        </a:rPr>
                        <a:t>2</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Calibri" panose="020F0502020204030204" pitchFamily="34" charset="0"/>
                        </a:rPr>
                        <a:t>3</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Calibri" panose="020F0502020204030204" pitchFamily="34" charset="0"/>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25054007"/>
                  </a:ext>
                </a:extLst>
              </a:tr>
              <a:tr h="112892">
                <a:tc>
                  <a:txBody>
                    <a:bodyPr/>
                    <a:lstStyle/>
                    <a:p>
                      <a:pPr algn="ctr" fontAlgn="t"/>
                      <a:r>
                        <a:rPr lang="es-MX" sz="500" b="0" i="0" u="none" strike="noStrike">
                          <a:solidFill>
                            <a:srgbClr val="000000"/>
                          </a:solidFill>
                          <a:effectLst/>
                          <a:latin typeface="Arial MT"/>
                        </a:rPr>
                        <a:t>3C.20</a:t>
                      </a:r>
                    </a:p>
                  </a:txBody>
                  <a:tcPr marL="6433" marR="6433" marT="6433"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Evaluación y control del ejercicio presupuestal</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Calibri" panose="020F0502020204030204" pitchFamily="34" charset="0"/>
                        </a:rPr>
                        <a:t>X</a:t>
                      </a:r>
                    </a:p>
                  </a:txBody>
                  <a:tcPr marL="115796"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Calibri" panose="020F0502020204030204" pitchFamily="34" charset="0"/>
                        </a:rPr>
                        <a:t>2</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Calibri" panose="020F0502020204030204" pitchFamily="34" charset="0"/>
                        </a:rPr>
                        <a:t>3</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Calibri" panose="020F0502020204030204" pitchFamily="34" charset="0"/>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16347052"/>
                  </a:ext>
                </a:extLst>
              </a:tr>
              <a:tr h="180628">
                <a:tc gridSpan="12">
                  <a:txBody>
                    <a:bodyPr/>
                    <a:lstStyle/>
                    <a:p>
                      <a:pPr algn="l" fontAlgn="t"/>
                      <a:r>
                        <a:rPr lang="es-MX" sz="500" b="1" i="0" u="none" strike="noStrike">
                          <a:solidFill>
                            <a:srgbClr val="000000"/>
                          </a:solidFill>
                          <a:effectLst/>
                          <a:latin typeface="Arial" panose="020B0604020202020204" pitchFamily="34" charset="0"/>
                        </a:rPr>
                        <a:t>4C Recursos Humanos</a:t>
                      </a:r>
                    </a:p>
                  </a:txBody>
                  <a:tcPr marL="6433" marR="6433" marT="6433" marB="0">
                    <a:lnL w="6350" cap="flat" cmpd="sng" algn="ctr">
                      <a:solidFill>
                        <a:srgbClr val="FF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700363741"/>
                  </a:ext>
                </a:extLst>
              </a:tr>
              <a:tr h="210733">
                <a:tc>
                  <a:txBody>
                    <a:bodyPr/>
                    <a:lstStyle/>
                    <a:p>
                      <a:pPr algn="ctr" fontAlgn="t"/>
                      <a:r>
                        <a:rPr lang="es-MX" sz="500" b="0" i="0" u="none" strike="noStrike">
                          <a:solidFill>
                            <a:srgbClr val="000000"/>
                          </a:solidFill>
                          <a:effectLst/>
                          <a:latin typeface="Arial MT"/>
                        </a:rPr>
                        <a:t>4C.1</a:t>
                      </a:r>
                    </a:p>
                  </a:txBody>
                  <a:tcPr marL="6433" marR="6433" marT="6433"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Elaboración de disposiciones en materia de recursos humanos</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1</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1</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40886360"/>
                  </a:ext>
                </a:extLst>
              </a:tr>
              <a:tr h="270945">
                <a:tc>
                  <a:txBody>
                    <a:bodyPr/>
                    <a:lstStyle/>
                    <a:p>
                      <a:pPr algn="ctr" fontAlgn="ctr"/>
                      <a:r>
                        <a:rPr lang="es-MX" sz="500" b="0" i="0" u="none" strike="noStrike">
                          <a:solidFill>
                            <a:srgbClr val="000000"/>
                          </a:solidFill>
                          <a:effectLst/>
                          <a:latin typeface="Arial MT"/>
                        </a:rPr>
                        <a:t>4C.3</a:t>
                      </a:r>
                    </a:p>
                  </a:txBody>
                  <a:tcPr marL="6433" marR="6433" marT="6433" marB="0" anchor="ctr">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Times New Roman" panose="02020603050405020304" pitchFamily="18" charset="0"/>
                        </a:rPr>
                        <a:t> </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500" b="0" i="0" u="none" strike="noStrike">
                          <a:solidFill>
                            <a:srgbClr val="000000"/>
                          </a:solidFill>
                          <a:effectLst/>
                          <a:latin typeface="Arial MT"/>
                        </a:rPr>
                        <a:t>Integración del expediente único de personal</a:t>
                      </a: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500" b="0" i="0" u="none" strike="noStrike">
                          <a:solidFill>
                            <a:srgbClr val="000000"/>
                          </a:solidFill>
                          <a:effectLst/>
                          <a:latin typeface="Arial MT"/>
                        </a:rPr>
                        <a:t>X</a:t>
                      </a: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Times New Roman" panose="02020603050405020304" pitchFamily="18" charset="0"/>
                        </a:rPr>
                        <a:t> </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Times New Roman" panose="02020603050405020304" pitchFamily="18" charset="0"/>
                        </a:rPr>
                        <a:t> </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500" b="0" i="0" u="none" strike="noStrike">
                          <a:solidFill>
                            <a:srgbClr val="000000"/>
                          </a:solidFill>
                          <a:effectLst/>
                          <a:latin typeface="Arial MT"/>
                        </a:rPr>
                        <a:t>5</a:t>
                      </a: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500" b="0" i="0" u="none" strike="noStrike">
                          <a:solidFill>
                            <a:srgbClr val="000000"/>
                          </a:solidFill>
                          <a:effectLst/>
                          <a:latin typeface="Arial MT"/>
                        </a:rPr>
                        <a:t>30</a:t>
                      </a: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Times New Roman" panose="02020603050405020304" pitchFamily="18" charset="0"/>
                        </a:rPr>
                        <a:t> </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500" b="0" i="0" u="none" strike="noStrike">
                          <a:solidFill>
                            <a:srgbClr val="000000"/>
                          </a:solidFill>
                          <a:effectLst/>
                          <a:latin typeface="Arial MT"/>
                        </a:rPr>
                        <a:t>X</a:t>
                      </a: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Times New Roman" panose="02020603050405020304" pitchFamily="18" charset="0"/>
                        </a:rPr>
                        <a:t> </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 </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30330988"/>
                  </a:ext>
                </a:extLst>
              </a:tr>
              <a:tr h="180628">
                <a:tc>
                  <a:txBody>
                    <a:bodyPr/>
                    <a:lstStyle/>
                    <a:p>
                      <a:pPr algn="ctr" fontAlgn="t"/>
                      <a:r>
                        <a:rPr lang="es-MX" sz="500" b="0" i="0" u="none" strike="noStrike">
                          <a:solidFill>
                            <a:srgbClr val="000000"/>
                          </a:solidFill>
                          <a:effectLst/>
                          <a:latin typeface="Arial MT"/>
                        </a:rPr>
                        <a:t>4C.4</a:t>
                      </a:r>
                    </a:p>
                  </a:txBody>
                  <a:tcPr marL="6433" marR="6433" marT="6433" marB="0">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MX" sz="500" b="0" i="0" u="none" strike="noStrike">
                          <a:solidFill>
                            <a:srgbClr val="000000"/>
                          </a:solidFill>
                          <a:effectLst/>
                          <a:latin typeface="Arial MT"/>
                        </a:rPr>
                        <a:t>Registro y control de puestos y plazas</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2</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1</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MX" sz="500" b="0" i="0" u="none" strike="noStrike">
                          <a:solidFill>
                            <a:srgbClr val="000000"/>
                          </a:solidFill>
                          <a:effectLst/>
                          <a:latin typeface="Arial MT"/>
                        </a:rPr>
                        <a:t>X</a:t>
                      </a:r>
                    </a:p>
                  </a:txBody>
                  <a:tcPr marL="6433" marR="6433" marT="64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500" b="0" i="0" u="none" strike="noStrike" dirty="0">
                          <a:solidFill>
                            <a:srgbClr val="000000"/>
                          </a:solidFill>
                          <a:effectLst/>
                          <a:latin typeface="Times New Roman" panose="02020603050405020304" pitchFamily="18" charset="0"/>
                        </a:rPr>
                        <a:t> </a:t>
                      </a:r>
                    </a:p>
                  </a:txBody>
                  <a:tcPr marL="6433" marR="6433" marT="6433" marB="0" anchor="b">
                    <a:lnL w="6350" cap="flat" cmpd="sng" algn="ctr">
                      <a:solidFill>
                        <a:srgbClr val="000000"/>
                      </a:solidFill>
                      <a:prstDash val="solid"/>
                      <a:round/>
                      <a:headEnd type="none" w="med" len="med"/>
                      <a:tailEnd type="none" w="med" len="med"/>
                    </a:lnL>
                    <a:lnR w="63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24958387"/>
                  </a:ext>
                </a:extLst>
              </a:tr>
            </a:tbl>
          </a:graphicData>
        </a:graphic>
      </p:graphicFrame>
    </p:spTree>
    <p:extLst>
      <p:ext uri="{BB962C8B-B14F-4D97-AF65-F5344CB8AC3E}">
        <p14:creationId xmlns:p14="http://schemas.microsoft.com/office/powerpoint/2010/main" val="3735630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6BC5C33A-A7F6-B155-B841-BD1D070F17F0}"/>
              </a:ext>
            </a:extLst>
          </p:cNvPr>
          <p:cNvSpPr txBox="1"/>
          <p:nvPr/>
        </p:nvSpPr>
        <p:spPr>
          <a:xfrm>
            <a:off x="418240" y="656673"/>
            <a:ext cx="3918857" cy="769441"/>
          </a:xfrm>
          <a:prstGeom prst="rect">
            <a:avLst/>
          </a:prstGeom>
          <a:solidFill>
            <a:srgbClr val="6E152E"/>
          </a:solidFill>
        </p:spPr>
        <p:txBody>
          <a:bodyPr wrap="square" rtlCol="0">
            <a:spAutoFit/>
          </a:bodyPr>
          <a:lstStyle/>
          <a:p>
            <a:pPr algn="ctr"/>
            <a:r>
              <a:rPr lang="es-MX" sz="4400" b="1" dirty="0">
                <a:solidFill>
                  <a:schemeClr val="bg1"/>
                </a:solidFill>
              </a:rPr>
              <a:t>ACTIVIDAD</a:t>
            </a:r>
          </a:p>
        </p:txBody>
      </p:sp>
      <p:sp>
        <p:nvSpPr>
          <p:cNvPr id="7" name="Título 1">
            <a:extLst>
              <a:ext uri="{FF2B5EF4-FFF2-40B4-BE49-F238E27FC236}">
                <a16:creationId xmlns:a16="http://schemas.microsoft.com/office/drawing/2014/main" xmlns="" id="{D29A8CAA-CCD3-620B-2A7C-F58B269E2E73}"/>
              </a:ext>
            </a:extLst>
          </p:cNvPr>
          <p:cNvSpPr txBox="1">
            <a:spLocks/>
          </p:cNvSpPr>
          <p:nvPr/>
        </p:nvSpPr>
        <p:spPr>
          <a:xfrm>
            <a:off x="4172745" y="1157801"/>
            <a:ext cx="6518270" cy="645898"/>
          </a:xfrm>
          <a:prstGeom prst="rect">
            <a:avLst/>
          </a:prstGeom>
          <a:solidFill>
            <a:srgbClr val="DEC9A2"/>
          </a:solidFill>
          <a:ln>
            <a:noFill/>
          </a:ln>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pPr algn="ctr"/>
            <a:r>
              <a:rPr lang="es-MX" sz="3200" dirty="0"/>
              <a:t>Dinámica de reforzamiento  </a:t>
            </a:r>
          </a:p>
        </p:txBody>
      </p:sp>
      <p:sp>
        <p:nvSpPr>
          <p:cNvPr id="8" name="Título 1">
            <a:extLst>
              <a:ext uri="{FF2B5EF4-FFF2-40B4-BE49-F238E27FC236}">
                <a16:creationId xmlns:a16="http://schemas.microsoft.com/office/drawing/2014/main" xmlns="" id="{511FDF90-A586-1D52-0C21-12FAD6F64C60}"/>
              </a:ext>
            </a:extLst>
          </p:cNvPr>
          <p:cNvSpPr txBox="1">
            <a:spLocks/>
          </p:cNvSpPr>
          <p:nvPr/>
        </p:nvSpPr>
        <p:spPr>
          <a:xfrm>
            <a:off x="553119" y="2606049"/>
            <a:ext cx="4184344" cy="557838"/>
          </a:xfrm>
          <a:prstGeom prst="rect">
            <a:avLst/>
          </a:prstGeom>
          <a:solidFill>
            <a:srgbClr val="691B31"/>
          </a:solidFill>
          <a:ln>
            <a:solidFill>
              <a:srgbClr val="660033"/>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dirty="0">
                <a:solidFill>
                  <a:schemeClr val="bg1"/>
                </a:solidFill>
                <a:latin typeface="Montserrat Medium" panose="00000600000000000000" pitchFamily="2" charset="0"/>
              </a:rPr>
              <a:t>Panel de trabajo</a:t>
            </a:r>
            <a:r>
              <a:rPr lang="es-MX" dirty="0"/>
              <a:t/>
            </a:r>
            <a:br>
              <a:rPr lang="es-MX" dirty="0"/>
            </a:br>
            <a:r>
              <a:rPr lang="es-MX" dirty="0"/>
              <a:t> </a:t>
            </a:r>
          </a:p>
        </p:txBody>
      </p:sp>
      <p:pic>
        <p:nvPicPr>
          <p:cNvPr id="1026" name="Picture 2" descr="Gru... - Grupo Interdisciplinario de Estudios sobre el Consumo">
            <a:extLst>
              <a:ext uri="{FF2B5EF4-FFF2-40B4-BE49-F238E27FC236}">
                <a16:creationId xmlns:a16="http://schemas.microsoft.com/office/drawing/2014/main" xmlns="" id="{D772ABCF-BC12-2E18-29D9-90B691B1F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4539" y="1957146"/>
            <a:ext cx="3745094" cy="3745094"/>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xmlns="" id="{9F0599F1-494A-F7F1-3228-97AD8AF8CA1F}"/>
              </a:ext>
            </a:extLst>
          </p:cNvPr>
          <p:cNvSpPr txBox="1"/>
          <p:nvPr/>
        </p:nvSpPr>
        <p:spPr>
          <a:xfrm>
            <a:off x="553119" y="3773407"/>
            <a:ext cx="6251622" cy="1200329"/>
          </a:xfrm>
          <a:prstGeom prst="rect">
            <a:avLst/>
          </a:prstGeom>
          <a:solidFill>
            <a:srgbClr val="DEC9A2"/>
          </a:solidFill>
          <a:ln>
            <a:solidFill>
              <a:srgbClr val="BC945A"/>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0" indent="0" algn="just">
              <a:buNone/>
            </a:pPr>
            <a:r>
              <a:rPr lang="es-MX" sz="2400" dirty="0">
                <a:solidFill>
                  <a:srgbClr val="222222"/>
                </a:solidFill>
                <a:effectLst/>
                <a:latin typeface="Arial" panose="020B0604020202020204" pitchFamily="34" charset="0"/>
                <a:ea typeface="Calibri" panose="020F0502020204030204" pitchFamily="34" charset="0"/>
              </a:rPr>
              <a:t>Instrucciones: cada uno de los </a:t>
            </a:r>
            <a:r>
              <a:rPr lang="es-MX" sz="2400" dirty="0">
                <a:solidFill>
                  <a:srgbClr val="222222"/>
                </a:solidFill>
                <a:latin typeface="Arial" panose="020B0604020202020204" pitchFamily="34" charset="0"/>
                <a:ea typeface="Calibri" panose="020F0502020204030204" pitchFamily="34" charset="0"/>
              </a:rPr>
              <a:t>asistentes </a:t>
            </a:r>
            <a:r>
              <a:rPr lang="es-MX" sz="2400" dirty="0">
                <a:solidFill>
                  <a:srgbClr val="222222"/>
                </a:solidFill>
                <a:effectLst/>
                <a:latin typeface="Arial" panose="020B0604020202020204" pitchFamily="34" charset="0"/>
                <a:ea typeface="Calibri" panose="020F0502020204030204" pitchFamily="34" charset="0"/>
              </a:rPr>
              <a:t>elaborará </a:t>
            </a:r>
            <a:r>
              <a:rPr lang="es-MX" sz="2400" dirty="0">
                <a:solidFill>
                  <a:srgbClr val="222222"/>
                </a:solidFill>
                <a:latin typeface="Arial" panose="020B0604020202020204" pitchFamily="34" charset="0"/>
                <a:ea typeface="Calibri" panose="020F0502020204030204" pitchFamily="34" charset="0"/>
              </a:rPr>
              <a:t>la Ficha Técnica de Valoración Documental</a:t>
            </a:r>
            <a:r>
              <a:rPr lang="es-MX" sz="2400" dirty="0">
                <a:solidFill>
                  <a:srgbClr val="222222"/>
                </a:solidFill>
                <a:effectLst/>
                <a:latin typeface="Arial" panose="020B0604020202020204" pitchFamily="34" charset="0"/>
                <a:ea typeface="Calibri" panose="020F0502020204030204" pitchFamily="34" charset="0"/>
              </a:rPr>
              <a:t>.</a:t>
            </a:r>
            <a:endParaRPr lang="es-MX" sz="5400" dirty="0"/>
          </a:p>
        </p:txBody>
      </p:sp>
    </p:spTree>
    <p:extLst>
      <p:ext uri="{BB962C8B-B14F-4D97-AF65-F5344CB8AC3E}">
        <p14:creationId xmlns:p14="http://schemas.microsoft.com/office/powerpoint/2010/main" val="23687040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293839E-42C7-C646-B6FF-4197C8741DFB}"/>
              </a:ext>
            </a:extLst>
          </p:cNvPr>
          <p:cNvSpPr>
            <a:spLocks noGrp="1"/>
          </p:cNvSpPr>
          <p:nvPr>
            <p:ph type="title"/>
          </p:nvPr>
        </p:nvSpPr>
        <p:spPr>
          <a:xfrm>
            <a:off x="363220" y="2423651"/>
            <a:ext cx="11465560" cy="2334519"/>
          </a:xfrm>
        </p:spPr>
        <p:txBody>
          <a:bodyPr/>
          <a:lstStyle/>
          <a:p>
            <a:r>
              <a:rPr lang="es-MX" sz="6000" b="1" spc="-5" dirty="0">
                <a:cs typeface="Calibri"/>
              </a:rPr>
              <a:t>3. Procesos de gestión documental</a:t>
            </a:r>
            <a:r>
              <a:rPr lang="es-MX" sz="6000" dirty="0">
                <a:cs typeface="Calibri"/>
              </a:rPr>
              <a:t/>
            </a:r>
            <a:br>
              <a:rPr lang="es-MX" sz="6000" dirty="0">
                <a:cs typeface="Calibri"/>
              </a:rPr>
            </a:br>
            <a:r>
              <a:rPr lang="es-MX" sz="6000" dirty="0"/>
              <a:t> </a:t>
            </a:r>
          </a:p>
        </p:txBody>
      </p:sp>
      <p:pic>
        <p:nvPicPr>
          <p:cNvPr id="13" name="Imagen 12">
            <a:extLst>
              <a:ext uri="{FF2B5EF4-FFF2-40B4-BE49-F238E27FC236}">
                <a16:creationId xmlns:a16="http://schemas.microsoft.com/office/drawing/2014/main" xmlns="" id="{6D71E830-483B-0E4D-858C-7DCA12633C21}"/>
              </a:ext>
            </a:extLst>
          </p:cNvPr>
          <p:cNvPicPr>
            <a:picLocks noChangeAspect="1"/>
          </p:cNvPicPr>
          <p:nvPr/>
        </p:nvPicPr>
        <p:blipFill>
          <a:blip r:embed="rId3"/>
          <a:stretch>
            <a:fillRect/>
          </a:stretch>
        </p:blipFill>
        <p:spPr>
          <a:xfrm>
            <a:off x="5009261" y="4966255"/>
            <a:ext cx="0" cy="0"/>
          </a:xfrm>
          <a:prstGeom prst="rect">
            <a:avLst/>
          </a:prstGeom>
        </p:spPr>
      </p:pic>
    </p:spTree>
    <p:extLst>
      <p:ext uri="{BB962C8B-B14F-4D97-AF65-F5344CB8AC3E}">
        <p14:creationId xmlns:p14="http://schemas.microsoft.com/office/powerpoint/2010/main" val="8750186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3865" y="468296"/>
            <a:ext cx="3792415" cy="1325563"/>
          </a:xfrm>
        </p:spPr>
        <p:txBody>
          <a:bodyPr>
            <a:normAutofit/>
          </a:bodyPr>
          <a:lstStyle/>
          <a:p>
            <a:pPr algn="ctr"/>
            <a:r>
              <a:rPr lang="es-MX" b="1" dirty="0"/>
              <a:t>Gestión </a:t>
            </a:r>
            <a:br>
              <a:rPr lang="es-MX" b="1" dirty="0"/>
            </a:br>
            <a:r>
              <a:rPr lang="es-MX" b="1" dirty="0"/>
              <a:t>Documental</a:t>
            </a:r>
            <a:endParaRPr lang="en-US" b="1" dirty="0"/>
          </a:p>
        </p:txBody>
      </p:sp>
      <p:sp>
        <p:nvSpPr>
          <p:cNvPr id="6" name="Rectangle 2"/>
          <p:cNvSpPr txBox="1">
            <a:spLocks noGrp="1" noChangeArrowheads="1"/>
          </p:cNvSpPr>
          <p:nvPr>
            <p:ph idx="1"/>
          </p:nvPr>
        </p:nvSpPr>
        <p:spPr bwMode="auto">
          <a:xfrm>
            <a:off x="396240" y="2007436"/>
            <a:ext cx="11253567" cy="1878764"/>
          </a:xfrm>
          <a:prstGeom prst="rect">
            <a:avLst/>
          </a:prstGeom>
          <a:solidFill>
            <a:srgbClr val="A6343B"/>
          </a:solidFill>
          <a:ln>
            <a:noFill/>
          </a:ln>
        </p:spPr>
        <p:style>
          <a:lnRef idx="2">
            <a:schemeClr val="accent4"/>
          </a:lnRef>
          <a:fillRef idx="1001">
            <a:schemeClr val="dk2"/>
          </a:fillRef>
          <a:effectRef idx="0">
            <a:schemeClr val="accent4"/>
          </a:effectRef>
          <a:fontRef idx="minor">
            <a:schemeClr val="dk1"/>
          </a:fontRef>
        </p:style>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Century Gothic" pitchFamily="34" charset="0"/>
              </a:defRPr>
            </a:lvl2pPr>
            <a:lvl3pPr algn="ctr" rtl="0" eaLnBrk="0" fontAlgn="base" hangingPunct="0">
              <a:spcBef>
                <a:spcPct val="0"/>
              </a:spcBef>
              <a:spcAft>
                <a:spcPct val="0"/>
              </a:spcAft>
              <a:defRPr sz="2800">
                <a:solidFill>
                  <a:schemeClr val="tx2"/>
                </a:solidFill>
                <a:latin typeface="Century Gothic" pitchFamily="34" charset="0"/>
              </a:defRPr>
            </a:lvl3pPr>
            <a:lvl4pPr algn="ctr" rtl="0" eaLnBrk="0" fontAlgn="base" hangingPunct="0">
              <a:spcBef>
                <a:spcPct val="0"/>
              </a:spcBef>
              <a:spcAft>
                <a:spcPct val="0"/>
              </a:spcAft>
              <a:defRPr sz="2800">
                <a:solidFill>
                  <a:schemeClr val="tx2"/>
                </a:solidFill>
                <a:latin typeface="Century Gothic" pitchFamily="34" charset="0"/>
              </a:defRPr>
            </a:lvl4pPr>
            <a:lvl5pPr algn="ctr" rtl="0" eaLnBrk="0" fontAlgn="base" hangingPunct="0">
              <a:spcBef>
                <a:spcPct val="0"/>
              </a:spcBef>
              <a:spcAft>
                <a:spcPct val="0"/>
              </a:spcAft>
              <a:defRPr sz="2800">
                <a:solidFill>
                  <a:schemeClr val="tx2"/>
                </a:solidFill>
                <a:latin typeface="Century Gothic" pitchFamily="34" charset="0"/>
              </a:defRPr>
            </a:lvl5pPr>
            <a:lvl6pPr marL="457200" algn="ctr" rtl="0" fontAlgn="base">
              <a:spcBef>
                <a:spcPct val="0"/>
              </a:spcBef>
              <a:spcAft>
                <a:spcPct val="0"/>
              </a:spcAft>
              <a:defRPr sz="2800">
                <a:solidFill>
                  <a:schemeClr val="tx2"/>
                </a:solidFill>
                <a:latin typeface="Century Gothic" pitchFamily="34" charset="0"/>
              </a:defRPr>
            </a:lvl6pPr>
            <a:lvl7pPr marL="914400" algn="ctr" rtl="0" fontAlgn="base">
              <a:spcBef>
                <a:spcPct val="0"/>
              </a:spcBef>
              <a:spcAft>
                <a:spcPct val="0"/>
              </a:spcAft>
              <a:defRPr sz="2800">
                <a:solidFill>
                  <a:schemeClr val="tx2"/>
                </a:solidFill>
                <a:latin typeface="Century Gothic" pitchFamily="34" charset="0"/>
              </a:defRPr>
            </a:lvl7pPr>
            <a:lvl8pPr marL="1371600" algn="ctr" rtl="0" fontAlgn="base">
              <a:spcBef>
                <a:spcPct val="0"/>
              </a:spcBef>
              <a:spcAft>
                <a:spcPct val="0"/>
              </a:spcAft>
              <a:defRPr sz="2800">
                <a:solidFill>
                  <a:schemeClr val="tx2"/>
                </a:solidFill>
                <a:latin typeface="Century Gothic" pitchFamily="34" charset="0"/>
              </a:defRPr>
            </a:lvl8pPr>
            <a:lvl9pPr marL="1828800" algn="ctr" rtl="0" fontAlgn="base">
              <a:spcBef>
                <a:spcPct val="0"/>
              </a:spcBef>
              <a:spcAft>
                <a:spcPct val="0"/>
              </a:spcAft>
              <a:defRPr sz="2800">
                <a:solidFill>
                  <a:schemeClr val="tx2"/>
                </a:solidFill>
                <a:latin typeface="Century Gothic" pitchFamily="34" charset="0"/>
              </a:defRPr>
            </a:lvl9pPr>
          </a:lstStyle>
          <a:p>
            <a:pPr marL="0" lvl="0" indent="0" algn="just">
              <a:buNone/>
              <a:defRPr/>
            </a:pPr>
            <a:r>
              <a:rPr kumimoji="0" lang="es-MX" altLang="es-MX" b="1" i="0" u="none" strike="noStrike" kern="0" cap="none" spc="0" normalizeH="0" baseline="0" noProof="0" dirty="0">
                <a:ln>
                  <a:noFill/>
                </a:ln>
                <a:solidFill>
                  <a:prstClr val="white"/>
                </a:solidFill>
                <a:effectLst/>
                <a:uLnTx/>
                <a:uFillTx/>
                <a:latin typeface="+mn-lt"/>
                <a:cs typeface="Calibri" panose="020F0502020204030204" pitchFamily="34" charset="0"/>
              </a:rPr>
              <a:t>Tratamiento integral de la documentación a lo largo del Ciclo de vida del documento, desde su creación hasta su eliminación o conservación permanente</a:t>
            </a:r>
            <a:r>
              <a:rPr kumimoji="0" lang="es-MX" altLang="es-MX" sz="1800" b="1" i="0" u="none" strike="noStrike" kern="0" cap="none" spc="0" normalizeH="0" baseline="0" noProof="0" dirty="0">
                <a:ln>
                  <a:noFill/>
                </a:ln>
                <a:solidFill>
                  <a:prstClr val="white"/>
                </a:solidFill>
                <a:effectLst/>
                <a:uLnTx/>
                <a:uFillTx/>
                <a:latin typeface="+mn-lt"/>
                <a:cs typeface="Calibri" panose="020F0502020204030204" pitchFamily="34" charset="0"/>
              </a:rPr>
              <a:t>. </a:t>
            </a:r>
          </a:p>
          <a:p>
            <a:pPr lvl="0">
              <a:defRPr/>
            </a:pPr>
            <a:r>
              <a:rPr lang="es-MX" sz="1800" b="1" kern="0" dirty="0">
                <a:solidFill>
                  <a:prstClr val="white"/>
                </a:solidFill>
                <a:latin typeface="+mn-lt"/>
                <a:cs typeface="Calibri" panose="020F0502020204030204" pitchFamily="34" charset="0"/>
              </a:rPr>
              <a:t>LGA. Art. 4, Fracc. XXXIV</a:t>
            </a:r>
            <a:endParaRPr kumimoji="0" lang="en-US" altLang="es-MX" sz="1800" b="1" i="0" u="none" strike="noStrike" kern="0" cap="none" spc="0" normalizeH="0" baseline="0" noProof="0" dirty="0">
              <a:ln>
                <a:noFill/>
              </a:ln>
              <a:solidFill>
                <a:prstClr val="white"/>
              </a:solidFill>
              <a:effectLst/>
              <a:uLnTx/>
              <a:uFillTx/>
              <a:latin typeface="+mn-lt"/>
              <a:cs typeface="Calibri" panose="020F0502020204030204" pitchFamily="34" charset="0"/>
            </a:endParaRPr>
          </a:p>
        </p:txBody>
      </p:sp>
      <p:sp>
        <p:nvSpPr>
          <p:cNvPr id="7" name="CuadroTexto 6"/>
          <p:cNvSpPr txBox="1"/>
          <p:nvPr/>
        </p:nvSpPr>
        <p:spPr>
          <a:xfrm>
            <a:off x="615461" y="4313354"/>
            <a:ext cx="9916886" cy="1477328"/>
          </a:xfrm>
          <a:prstGeom prst="rect">
            <a:avLst/>
          </a:prstGeom>
          <a:noFill/>
        </p:spPr>
        <p:txBody>
          <a:bodyPr wrap="square" rtlCol="0">
            <a:spAutoFit/>
          </a:bodyPr>
          <a:lstStyle/>
          <a:p>
            <a:pPr lvl="0" algn="just">
              <a:defRPr/>
            </a:pPr>
            <a:r>
              <a:rPr lang="es-MX" sz="3000" kern="0" dirty="0">
                <a:ea typeface="ＭＳ Ｐゴシック" charset="0"/>
                <a:cs typeface="Arial" charset="0"/>
              </a:rPr>
              <a:t>Son los procesos técnicos archivísticos que se aplican a los documentos durante su producción, organización, circulación, uso y disposición final, a lo largo del Ciclo vital del Documento.</a:t>
            </a:r>
          </a:p>
        </p:txBody>
      </p:sp>
    </p:spTree>
    <p:extLst>
      <p:ext uri="{BB962C8B-B14F-4D97-AF65-F5344CB8AC3E}">
        <p14:creationId xmlns:p14="http://schemas.microsoft.com/office/powerpoint/2010/main" val="1630777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xmlns="" id="{D03D68D5-59E0-7F8B-E896-E9D8E4AF7AC2}"/>
              </a:ext>
            </a:extLst>
          </p:cNvPr>
          <p:cNvGraphicFramePr/>
          <p:nvPr>
            <p:extLst>
              <p:ext uri="{D42A27DB-BD31-4B8C-83A1-F6EECF244321}">
                <p14:modId xmlns:p14="http://schemas.microsoft.com/office/powerpoint/2010/main" val="4034413448"/>
              </p:ext>
            </p:extLst>
          </p:nvPr>
        </p:nvGraphicFramePr>
        <p:xfrm>
          <a:off x="1137055" y="719665"/>
          <a:ext cx="474817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lipse 3">
            <a:extLst>
              <a:ext uri="{FF2B5EF4-FFF2-40B4-BE49-F238E27FC236}">
                <a16:creationId xmlns:a16="http://schemas.microsoft.com/office/drawing/2014/main" xmlns="" id="{8078C0D1-B0AA-44C1-4DE6-7BCEECFD9424}"/>
              </a:ext>
            </a:extLst>
          </p:cNvPr>
          <p:cNvSpPr/>
          <p:nvPr/>
        </p:nvSpPr>
        <p:spPr>
          <a:xfrm>
            <a:off x="7500026" y="2140083"/>
            <a:ext cx="2869659" cy="2694563"/>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s-MX" sz="2400" dirty="0">
                <a:solidFill>
                  <a:srgbClr val="6E152E"/>
                </a:solidFill>
                <a:latin typeface="Montserrat" panose="00000500000000000000" pitchFamily="2" charset="0"/>
              </a:rPr>
              <a:t>Ciclo Vital del documento</a:t>
            </a:r>
          </a:p>
        </p:txBody>
      </p:sp>
      <p:sp>
        <p:nvSpPr>
          <p:cNvPr id="6" name="Es igual a 5">
            <a:extLst>
              <a:ext uri="{FF2B5EF4-FFF2-40B4-BE49-F238E27FC236}">
                <a16:creationId xmlns:a16="http://schemas.microsoft.com/office/drawing/2014/main" xmlns="" id="{1BB787BB-8FEE-D02C-4265-BEF0D72A5489}"/>
              </a:ext>
            </a:extLst>
          </p:cNvPr>
          <p:cNvSpPr/>
          <p:nvPr/>
        </p:nvSpPr>
        <p:spPr>
          <a:xfrm>
            <a:off x="6096000" y="2971798"/>
            <a:ext cx="914400" cy="914400"/>
          </a:xfrm>
          <a:prstGeom prst="mathEqua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33997342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0175" y="291927"/>
            <a:ext cx="7546371" cy="1325563"/>
          </a:xfrm>
        </p:spPr>
        <p:txBody>
          <a:bodyPr/>
          <a:lstStyle/>
          <a:p>
            <a:r>
              <a:rPr lang="es-MX" b="1" dirty="0"/>
              <a:t>Gestión documental y </a:t>
            </a:r>
            <a:br>
              <a:rPr lang="es-MX" b="1" dirty="0"/>
            </a:br>
            <a:r>
              <a:rPr lang="es-MX" b="1" dirty="0"/>
              <a:t>administración de archivos</a:t>
            </a:r>
            <a:endParaRPr lang="en-US" b="1" dirty="0"/>
          </a:p>
        </p:txBody>
      </p:sp>
      <p:grpSp>
        <p:nvGrpSpPr>
          <p:cNvPr id="5" name="Grupo 4">
            <a:extLst>
              <a:ext uri="{FF2B5EF4-FFF2-40B4-BE49-F238E27FC236}">
                <a16:creationId xmlns:a16="http://schemas.microsoft.com/office/drawing/2014/main" xmlns="" id="{6A9ED3F2-D020-418B-93C9-97A19AFA4F84}"/>
              </a:ext>
            </a:extLst>
          </p:cNvPr>
          <p:cNvGrpSpPr/>
          <p:nvPr/>
        </p:nvGrpSpPr>
        <p:grpSpPr>
          <a:xfrm>
            <a:off x="651570" y="1734466"/>
            <a:ext cx="10446577" cy="3983514"/>
            <a:chOff x="1267046" y="1421245"/>
            <a:chExt cx="10019706" cy="3459600"/>
          </a:xfrm>
        </p:grpSpPr>
        <p:sp>
          <p:nvSpPr>
            <p:cNvPr id="6" name="Forma libre: forma 2">
              <a:extLst>
                <a:ext uri="{FF2B5EF4-FFF2-40B4-BE49-F238E27FC236}">
                  <a16:creationId xmlns:a16="http://schemas.microsoft.com/office/drawing/2014/main" xmlns="" id="{B4151686-CA6C-4877-9FF5-1CC5B4847F81}"/>
                </a:ext>
              </a:extLst>
            </p:cNvPr>
            <p:cNvSpPr/>
            <p:nvPr/>
          </p:nvSpPr>
          <p:spPr>
            <a:xfrm>
              <a:off x="1267046" y="1421245"/>
              <a:ext cx="1904981" cy="1142988"/>
            </a:xfrm>
            <a:custGeom>
              <a:avLst/>
              <a:gdLst>
                <a:gd name="connsiteX0" fmla="*/ 0 w 1904981"/>
                <a:gd name="connsiteY0" fmla="*/ 114299 h 1142988"/>
                <a:gd name="connsiteX1" fmla="*/ 114299 w 1904981"/>
                <a:gd name="connsiteY1" fmla="*/ 0 h 1142988"/>
                <a:gd name="connsiteX2" fmla="*/ 1790682 w 1904981"/>
                <a:gd name="connsiteY2" fmla="*/ 0 h 1142988"/>
                <a:gd name="connsiteX3" fmla="*/ 1904981 w 1904981"/>
                <a:gd name="connsiteY3" fmla="*/ 114299 h 1142988"/>
                <a:gd name="connsiteX4" fmla="*/ 1904981 w 1904981"/>
                <a:gd name="connsiteY4" fmla="*/ 1028689 h 1142988"/>
                <a:gd name="connsiteX5" fmla="*/ 1790682 w 1904981"/>
                <a:gd name="connsiteY5" fmla="*/ 1142988 h 1142988"/>
                <a:gd name="connsiteX6" fmla="*/ 114299 w 1904981"/>
                <a:gd name="connsiteY6" fmla="*/ 1142988 h 1142988"/>
                <a:gd name="connsiteX7" fmla="*/ 0 w 1904981"/>
                <a:gd name="connsiteY7" fmla="*/ 1028689 h 1142988"/>
                <a:gd name="connsiteX8" fmla="*/ 0 w 1904981"/>
                <a:gd name="connsiteY8" fmla="*/ 114299 h 114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4981" h="1142988">
                  <a:moveTo>
                    <a:pt x="0" y="114299"/>
                  </a:moveTo>
                  <a:cubicBezTo>
                    <a:pt x="0" y="51173"/>
                    <a:pt x="51173" y="0"/>
                    <a:pt x="114299" y="0"/>
                  </a:cubicBezTo>
                  <a:lnTo>
                    <a:pt x="1790682" y="0"/>
                  </a:lnTo>
                  <a:cubicBezTo>
                    <a:pt x="1853808" y="0"/>
                    <a:pt x="1904981" y="51173"/>
                    <a:pt x="1904981" y="114299"/>
                  </a:cubicBezTo>
                  <a:lnTo>
                    <a:pt x="1904981" y="1028689"/>
                  </a:lnTo>
                  <a:cubicBezTo>
                    <a:pt x="1904981" y="1091815"/>
                    <a:pt x="1853808" y="1142988"/>
                    <a:pt x="1790682" y="1142988"/>
                  </a:cubicBezTo>
                  <a:lnTo>
                    <a:pt x="114299" y="1142988"/>
                  </a:lnTo>
                  <a:cubicBezTo>
                    <a:pt x="51173" y="1142988"/>
                    <a:pt x="0" y="1091815"/>
                    <a:pt x="0" y="1028689"/>
                  </a:cubicBezTo>
                  <a:lnTo>
                    <a:pt x="0" y="114299"/>
                  </a:lnTo>
                  <a:close/>
                </a:path>
              </a:pathLst>
            </a:custGeom>
            <a:ln w="28575">
              <a:solidFill>
                <a:srgbClr val="A6343B"/>
              </a:solidFill>
            </a:ln>
          </p:spPr>
          <p:style>
            <a:lnRef idx="2">
              <a:schemeClr val="accent2"/>
            </a:lnRef>
            <a:fillRef idx="1">
              <a:schemeClr val="lt1"/>
            </a:fillRef>
            <a:effectRef idx="0">
              <a:schemeClr val="accent2"/>
            </a:effectRef>
            <a:fontRef idx="minor">
              <a:schemeClr val="dk1"/>
            </a:fontRef>
          </p:style>
          <p:txBody>
            <a:bodyPr spcFirstLastPara="0" vert="horz" wrap="square" lIns="109677" tIns="109677" rIns="109677" bIns="109677"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solidFill>
                </a:rPr>
                <a:t>Recepción/ despacho documental</a:t>
              </a:r>
            </a:p>
          </p:txBody>
        </p:sp>
        <p:sp>
          <p:nvSpPr>
            <p:cNvPr id="7" name="Forma libre: forma 3">
              <a:extLst>
                <a:ext uri="{FF2B5EF4-FFF2-40B4-BE49-F238E27FC236}">
                  <a16:creationId xmlns:a16="http://schemas.microsoft.com/office/drawing/2014/main" xmlns="" id="{65ADB88B-A7CD-437B-9EDB-E65FAD7A5587}"/>
                </a:ext>
              </a:extLst>
            </p:cNvPr>
            <p:cNvSpPr/>
            <p:nvPr/>
          </p:nvSpPr>
          <p:spPr>
            <a:xfrm rot="15684">
              <a:off x="3367746" y="1762835"/>
              <a:ext cx="471517" cy="472435"/>
            </a:xfrm>
            <a:custGeom>
              <a:avLst/>
              <a:gdLst>
                <a:gd name="connsiteX0" fmla="*/ 0 w 471517"/>
                <a:gd name="connsiteY0" fmla="*/ 94487 h 472435"/>
                <a:gd name="connsiteX1" fmla="*/ 235759 w 471517"/>
                <a:gd name="connsiteY1" fmla="*/ 94487 h 472435"/>
                <a:gd name="connsiteX2" fmla="*/ 235759 w 471517"/>
                <a:gd name="connsiteY2" fmla="*/ 0 h 472435"/>
                <a:gd name="connsiteX3" fmla="*/ 471517 w 471517"/>
                <a:gd name="connsiteY3" fmla="*/ 236218 h 472435"/>
                <a:gd name="connsiteX4" fmla="*/ 235759 w 471517"/>
                <a:gd name="connsiteY4" fmla="*/ 472435 h 472435"/>
                <a:gd name="connsiteX5" fmla="*/ 235759 w 471517"/>
                <a:gd name="connsiteY5" fmla="*/ 377948 h 472435"/>
                <a:gd name="connsiteX6" fmla="*/ 0 w 471517"/>
                <a:gd name="connsiteY6" fmla="*/ 377948 h 472435"/>
                <a:gd name="connsiteX7" fmla="*/ 0 w 471517"/>
                <a:gd name="connsiteY7" fmla="*/ 94487 h 47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517" h="472435">
                  <a:moveTo>
                    <a:pt x="0" y="94487"/>
                  </a:moveTo>
                  <a:lnTo>
                    <a:pt x="235759" y="94487"/>
                  </a:lnTo>
                  <a:lnTo>
                    <a:pt x="235759" y="0"/>
                  </a:lnTo>
                  <a:lnTo>
                    <a:pt x="471517" y="236218"/>
                  </a:lnTo>
                  <a:lnTo>
                    <a:pt x="235759" y="472435"/>
                  </a:lnTo>
                  <a:lnTo>
                    <a:pt x="235759" y="377948"/>
                  </a:lnTo>
                  <a:lnTo>
                    <a:pt x="0" y="377948"/>
                  </a:lnTo>
                  <a:lnTo>
                    <a:pt x="0" y="94487"/>
                  </a:lnTo>
                  <a:close/>
                </a:path>
              </a:pathLst>
            </a:custGeom>
            <a:ln w="28575">
              <a:solidFill>
                <a:srgbClr val="A6343B"/>
              </a:solidFill>
            </a:ln>
          </p:spPr>
          <p:style>
            <a:lnRef idx="2">
              <a:schemeClr val="accent2"/>
            </a:lnRef>
            <a:fillRef idx="1">
              <a:schemeClr val="lt1"/>
            </a:fillRef>
            <a:effectRef idx="0">
              <a:schemeClr val="accent2"/>
            </a:effectRef>
            <a:fontRef idx="minor">
              <a:schemeClr val="dk1"/>
            </a:fontRef>
          </p:style>
          <p:txBody>
            <a:bodyPr spcFirstLastPara="0" vert="horz" wrap="square" lIns="0" tIns="94486" rIns="141454" bIns="94487" numCol="1" spcCol="1270" anchor="ctr" anchorCtr="0">
              <a:noAutofit/>
            </a:bodyPr>
            <a:lstStyle/>
            <a:p>
              <a:pPr marL="0" lvl="0" indent="0" algn="ctr" defTabSz="622300">
                <a:lnSpc>
                  <a:spcPct val="90000"/>
                </a:lnSpc>
                <a:spcBef>
                  <a:spcPct val="0"/>
                </a:spcBef>
                <a:spcAft>
                  <a:spcPct val="35000"/>
                </a:spcAft>
                <a:buNone/>
              </a:pPr>
              <a:endParaRPr lang="es-ES" sz="1400" kern="1200">
                <a:solidFill>
                  <a:schemeClr val="tx1"/>
                </a:solidFill>
              </a:endParaRPr>
            </a:p>
          </p:txBody>
        </p:sp>
        <p:sp>
          <p:nvSpPr>
            <p:cNvPr id="8" name="Forma libre: forma 4">
              <a:extLst>
                <a:ext uri="{FF2B5EF4-FFF2-40B4-BE49-F238E27FC236}">
                  <a16:creationId xmlns:a16="http://schemas.microsoft.com/office/drawing/2014/main" xmlns="" id="{6110FEED-0C5B-4F74-93DA-CE9594E93A7A}"/>
                </a:ext>
              </a:extLst>
            </p:cNvPr>
            <p:cNvSpPr/>
            <p:nvPr/>
          </p:nvSpPr>
          <p:spPr>
            <a:xfrm>
              <a:off x="4061673" y="1433994"/>
              <a:ext cx="1904981" cy="1142988"/>
            </a:xfrm>
            <a:custGeom>
              <a:avLst/>
              <a:gdLst>
                <a:gd name="connsiteX0" fmla="*/ 0 w 1904981"/>
                <a:gd name="connsiteY0" fmla="*/ 114299 h 1142988"/>
                <a:gd name="connsiteX1" fmla="*/ 114299 w 1904981"/>
                <a:gd name="connsiteY1" fmla="*/ 0 h 1142988"/>
                <a:gd name="connsiteX2" fmla="*/ 1790682 w 1904981"/>
                <a:gd name="connsiteY2" fmla="*/ 0 h 1142988"/>
                <a:gd name="connsiteX3" fmla="*/ 1904981 w 1904981"/>
                <a:gd name="connsiteY3" fmla="*/ 114299 h 1142988"/>
                <a:gd name="connsiteX4" fmla="*/ 1904981 w 1904981"/>
                <a:gd name="connsiteY4" fmla="*/ 1028689 h 1142988"/>
                <a:gd name="connsiteX5" fmla="*/ 1790682 w 1904981"/>
                <a:gd name="connsiteY5" fmla="*/ 1142988 h 1142988"/>
                <a:gd name="connsiteX6" fmla="*/ 114299 w 1904981"/>
                <a:gd name="connsiteY6" fmla="*/ 1142988 h 1142988"/>
                <a:gd name="connsiteX7" fmla="*/ 0 w 1904981"/>
                <a:gd name="connsiteY7" fmla="*/ 1028689 h 1142988"/>
                <a:gd name="connsiteX8" fmla="*/ 0 w 1904981"/>
                <a:gd name="connsiteY8" fmla="*/ 114299 h 114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4981" h="1142988">
                  <a:moveTo>
                    <a:pt x="0" y="114299"/>
                  </a:moveTo>
                  <a:cubicBezTo>
                    <a:pt x="0" y="51173"/>
                    <a:pt x="51173" y="0"/>
                    <a:pt x="114299" y="0"/>
                  </a:cubicBezTo>
                  <a:lnTo>
                    <a:pt x="1790682" y="0"/>
                  </a:lnTo>
                  <a:cubicBezTo>
                    <a:pt x="1853808" y="0"/>
                    <a:pt x="1904981" y="51173"/>
                    <a:pt x="1904981" y="114299"/>
                  </a:cubicBezTo>
                  <a:lnTo>
                    <a:pt x="1904981" y="1028689"/>
                  </a:lnTo>
                  <a:cubicBezTo>
                    <a:pt x="1904981" y="1091815"/>
                    <a:pt x="1853808" y="1142988"/>
                    <a:pt x="1790682" y="1142988"/>
                  </a:cubicBezTo>
                  <a:lnTo>
                    <a:pt x="114299" y="1142988"/>
                  </a:lnTo>
                  <a:cubicBezTo>
                    <a:pt x="51173" y="1142988"/>
                    <a:pt x="0" y="1091815"/>
                    <a:pt x="0" y="1028689"/>
                  </a:cubicBezTo>
                  <a:lnTo>
                    <a:pt x="0" y="114299"/>
                  </a:lnTo>
                  <a:close/>
                </a:path>
              </a:pathLst>
            </a:custGeom>
            <a:ln w="28575">
              <a:solidFill>
                <a:srgbClr val="A6343B"/>
              </a:solidFill>
            </a:ln>
          </p:spPr>
          <p:style>
            <a:lnRef idx="2">
              <a:schemeClr val="accent2"/>
            </a:lnRef>
            <a:fillRef idx="1">
              <a:schemeClr val="lt1"/>
            </a:fillRef>
            <a:effectRef idx="0">
              <a:schemeClr val="accent2"/>
            </a:effectRef>
            <a:fontRef idx="minor">
              <a:schemeClr val="dk1"/>
            </a:fontRef>
          </p:style>
          <p:txBody>
            <a:bodyPr spcFirstLastPara="0" vert="horz" wrap="square" lIns="98247" tIns="98247" rIns="98247" bIns="98247" numCol="1" spcCol="1270" anchor="ctr" anchorCtr="0">
              <a:noAutofit/>
            </a:bodyPr>
            <a:lstStyle/>
            <a:p>
              <a:pPr marL="0" lvl="0" indent="0" algn="ctr" defTabSz="755650">
                <a:lnSpc>
                  <a:spcPct val="90000"/>
                </a:lnSpc>
                <a:spcBef>
                  <a:spcPct val="0"/>
                </a:spcBef>
                <a:spcAft>
                  <a:spcPct val="35000"/>
                </a:spcAft>
                <a:buNone/>
              </a:pPr>
              <a:r>
                <a:rPr lang="es-ES" sz="1700" kern="1200" dirty="0">
                  <a:solidFill>
                    <a:schemeClr val="tx1"/>
                  </a:solidFill>
                </a:rPr>
                <a:t>Trámite de asuntos e integración de expedientes</a:t>
              </a:r>
            </a:p>
          </p:txBody>
        </p:sp>
        <p:sp>
          <p:nvSpPr>
            <p:cNvPr id="9" name="Forma libre: forma 5">
              <a:extLst>
                <a:ext uri="{FF2B5EF4-FFF2-40B4-BE49-F238E27FC236}">
                  <a16:creationId xmlns:a16="http://schemas.microsoft.com/office/drawing/2014/main" xmlns="" id="{1A4C7DFF-B531-4F6A-9F7A-1F4B72B78B1B}"/>
                </a:ext>
              </a:extLst>
            </p:cNvPr>
            <p:cNvSpPr/>
            <p:nvPr/>
          </p:nvSpPr>
          <p:spPr>
            <a:xfrm rot="21584879">
              <a:off x="6064305" y="1756191"/>
              <a:ext cx="555004" cy="472435"/>
            </a:xfrm>
            <a:custGeom>
              <a:avLst/>
              <a:gdLst>
                <a:gd name="connsiteX0" fmla="*/ 0 w 555004"/>
                <a:gd name="connsiteY0" fmla="*/ 94487 h 472435"/>
                <a:gd name="connsiteX1" fmla="*/ 318787 w 555004"/>
                <a:gd name="connsiteY1" fmla="*/ 94487 h 472435"/>
                <a:gd name="connsiteX2" fmla="*/ 318787 w 555004"/>
                <a:gd name="connsiteY2" fmla="*/ 0 h 472435"/>
                <a:gd name="connsiteX3" fmla="*/ 555004 w 555004"/>
                <a:gd name="connsiteY3" fmla="*/ 236218 h 472435"/>
                <a:gd name="connsiteX4" fmla="*/ 318787 w 555004"/>
                <a:gd name="connsiteY4" fmla="*/ 472435 h 472435"/>
                <a:gd name="connsiteX5" fmla="*/ 318787 w 555004"/>
                <a:gd name="connsiteY5" fmla="*/ 377948 h 472435"/>
                <a:gd name="connsiteX6" fmla="*/ 0 w 555004"/>
                <a:gd name="connsiteY6" fmla="*/ 377948 h 472435"/>
                <a:gd name="connsiteX7" fmla="*/ 0 w 555004"/>
                <a:gd name="connsiteY7" fmla="*/ 94487 h 47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04" h="472435">
                  <a:moveTo>
                    <a:pt x="0" y="94487"/>
                  </a:moveTo>
                  <a:lnTo>
                    <a:pt x="318787" y="94487"/>
                  </a:lnTo>
                  <a:lnTo>
                    <a:pt x="318787" y="0"/>
                  </a:lnTo>
                  <a:lnTo>
                    <a:pt x="555004" y="236218"/>
                  </a:lnTo>
                  <a:lnTo>
                    <a:pt x="318787" y="472435"/>
                  </a:lnTo>
                  <a:lnTo>
                    <a:pt x="318787" y="377948"/>
                  </a:lnTo>
                  <a:lnTo>
                    <a:pt x="0" y="377948"/>
                  </a:lnTo>
                  <a:lnTo>
                    <a:pt x="0" y="94487"/>
                  </a:lnTo>
                  <a:close/>
                </a:path>
              </a:pathLst>
            </a:custGeom>
            <a:ln w="28575">
              <a:solidFill>
                <a:srgbClr val="A6343B"/>
              </a:solidFill>
            </a:ln>
          </p:spPr>
          <p:style>
            <a:lnRef idx="2">
              <a:schemeClr val="accent2"/>
            </a:lnRef>
            <a:fillRef idx="1">
              <a:schemeClr val="lt1"/>
            </a:fillRef>
            <a:effectRef idx="0">
              <a:schemeClr val="accent2"/>
            </a:effectRef>
            <a:fontRef idx="minor">
              <a:schemeClr val="dk1"/>
            </a:fontRef>
          </p:style>
          <p:txBody>
            <a:bodyPr spcFirstLastPara="0" vert="horz" wrap="square" lIns="0" tIns="94487" rIns="141729" bIns="94486" numCol="1" spcCol="1270" anchor="ctr" anchorCtr="0">
              <a:noAutofit/>
            </a:bodyPr>
            <a:lstStyle/>
            <a:p>
              <a:pPr marL="0" lvl="0" indent="0" algn="ctr" defTabSz="622300">
                <a:lnSpc>
                  <a:spcPct val="90000"/>
                </a:lnSpc>
                <a:spcBef>
                  <a:spcPct val="0"/>
                </a:spcBef>
                <a:spcAft>
                  <a:spcPct val="35000"/>
                </a:spcAft>
                <a:buNone/>
              </a:pPr>
              <a:endParaRPr lang="es-MX" sz="1400" kern="1200" dirty="0">
                <a:solidFill>
                  <a:schemeClr val="tx1"/>
                </a:solidFill>
              </a:endParaRPr>
            </a:p>
          </p:txBody>
        </p:sp>
        <p:sp>
          <p:nvSpPr>
            <p:cNvPr id="10" name="Forma libre: forma 6">
              <a:extLst>
                <a:ext uri="{FF2B5EF4-FFF2-40B4-BE49-F238E27FC236}">
                  <a16:creationId xmlns:a16="http://schemas.microsoft.com/office/drawing/2014/main" xmlns="" id="{80B9251B-4D5C-44B9-A652-69A502EE1D82}"/>
                </a:ext>
              </a:extLst>
            </p:cNvPr>
            <p:cNvSpPr/>
            <p:nvPr/>
          </p:nvSpPr>
          <p:spPr>
            <a:xfrm>
              <a:off x="6714797" y="1422324"/>
              <a:ext cx="1904981" cy="1142988"/>
            </a:xfrm>
            <a:custGeom>
              <a:avLst/>
              <a:gdLst>
                <a:gd name="connsiteX0" fmla="*/ 0 w 1904981"/>
                <a:gd name="connsiteY0" fmla="*/ 114299 h 1142988"/>
                <a:gd name="connsiteX1" fmla="*/ 114299 w 1904981"/>
                <a:gd name="connsiteY1" fmla="*/ 0 h 1142988"/>
                <a:gd name="connsiteX2" fmla="*/ 1790682 w 1904981"/>
                <a:gd name="connsiteY2" fmla="*/ 0 h 1142988"/>
                <a:gd name="connsiteX3" fmla="*/ 1904981 w 1904981"/>
                <a:gd name="connsiteY3" fmla="*/ 114299 h 1142988"/>
                <a:gd name="connsiteX4" fmla="*/ 1904981 w 1904981"/>
                <a:gd name="connsiteY4" fmla="*/ 1028689 h 1142988"/>
                <a:gd name="connsiteX5" fmla="*/ 1790682 w 1904981"/>
                <a:gd name="connsiteY5" fmla="*/ 1142988 h 1142988"/>
                <a:gd name="connsiteX6" fmla="*/ 114299 w 1904981"/>
                <a:gd name="connsiteY6" fmla="*/ 1142988 h 1142988"/>
                <a:gd name="connsiteX7" fmla="*/ 0 w 1904981"/>
                <a:gd name="connsiteY7" fmla="*/ 1028689 h 1142988"/>
                <a:gd name="connsiteX8" fmla="*/ 0 w 1904981"/>
                <a:gd name="connsiteY8" fmla="*/ 114299 h 114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4981" h="1142988">
                  <a:moveTo>
                    <a:pt x="0" y="114299"/>
                  </a:moveTo>
                  <a:cubicBezTo>
                    <a:pt x="0" y="51173"/>
                    <a:pt x="51173" y="0"/>
                    <a:pt x="114299" y="0"/>
                  </a:cubicBezTo>
                  <a:lnTo>
                    <a:pt x="1790682" y="0"/>
                  </a:lnTo>
                  <a:cubicBezTo>
                    <a:pt x="1853808" y="0"/>
                    <a:pt x="1904981" y="51173"/>
                    <a:pt x="1904981" y="114299"/>
                  </a:cubicBezTo>
                  <a:lnTo>
                    <a:pt x="1904981" y="1028689"/>
                  </a:lnTo>
                  <a:cubicBezTo>
                    <a:pt x="1904981" y="1091815"/>
                    <a:pt x="1853808" y="1142988"/>
                    <a:pt x="1790682" y="1142988"/>
                  </a:cubicBezTo>
                  <a:lnTo>
                    <a:pt x="114299" y="1142988"/>
                  </a:lnTo>
                  <a:cubicBezTo>
                    <a:pt x="51173" y="1142988"/>
                    <a:pt x="0" y="1091815"/>
                    <a:pt x="0" y="1028689"/>
                  </a:cubicBezTo>
                  <a:lnTo>
                    <a:pt x="0" y="114299"/>
                  </a:lnTo>
                  <a:close/>
                </a:path>
              </a:pathLst>
            </a:custGeom>
            <a:ln w="28575">
              <a:solidFill>
                <a:srgbClr val="A6343B"/>
              </a:solidFill>
            </a:ln>
          </p:spPr>
          <p:style>
            <a:lnRef idx="2">
              <a:schemeClr val="accent2"/>
            </a:lnRef>
            <a:fillRef idx="1">
              <a:schemeClr val="lt1"/>
            </a:fillRef>
            <a:effectRef idx="0">
              <a:schemeClr val="accent2"/>
            </a:effectRef>
            <a:fontRef idx="minor">
              <a:schemeClr val="dk1"/>
            </a:fontRef>
          </p:style>
          <p:txBody>
            <a:bodyPr spcFirstLastPara="0" vert="horz" wrap="square" lIns="109677" tIns="109677" rIns="109677" bIns="109677"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solidFill>
                </a:rPr>
                <a:t>Clasificación Archivística</a:t>
              </a:r>
            </a:p>
          </p:txBody>
        </p:sp>
        <p:sp>
          <p:nvSpPr>
            <p:cNvPr id="11" name="Forma libre: forma 8">
              <a:extLst>
                <a:ext uri="{FF2B5EF4-FFF2-40B4-BE49-F238E27FC236}">
                  <a16:creationId xmlns:a16="http://schemas.microsoft.com/office/drawing/2014/main" xmlns="" id="{4CC9A78A-31EA-4E15-BA43-7B4EE435D581}"/>
                </a:ext>
              </a:extLst>
            </p:cNvPr>
            <p:cNvSpPr/>
            <p:nvPr/>
          </p:nvSpPr>
          <p:spPr>
            <a:xfrm>
              <a:off x="8787417" y="1757601"/>
              <a:ext cx="403856" cy="472435"/>
            </a:xfrm>
            <a:custGeom>
              <a:avLst/>
              <a:gdLst>
                <a:gd name="connsiteX0" fmla="*/ 0 w 403856"/>
                <a:gd name="connsiteY0" fmla="*/ 94487 h 472435"/>
                <a:gd name="connsiteX1" fmla="*/ 201928 w 403856"/>
                <a:gd name="connsiteY1" fmla="*/ 94487 h 472435"/>
                <a:gd name="connsiteX2" fmla="*/ 201928 w 403856"/>
                <a:gd name="connsiteY2" fmla="*/ 0 h 472435"/>
                <a:gd name="connsiteX3" fmla="*/ 403856 w 403856"/>
                <a:gd name="connsiteY3" fmla="*/ 236218 h 472435"/>
                <a:gd name="connsiteX4" fmla="*/ 201928 w 403856"/>
                <a:gd name="connsiteY4" fmla="*/ 472435 h 472435"/>
                <a:gd name="connsiteX5" fmla="*/ 201928 w 403856"/>
                <a:gd name="connsiteY5" fmla="*/ 377948 h 472435"/>
                <a:gd name="connsiteX6" fmla="*/ 0 w 403856"/>
                <a:gd name="connsiteY6" fmla="*/ 377948 h 472435"/>
                <a:gd name="connsiteX7" fmla="*/ 0 w 403856"/>
                <a:gd name="connsiteY7" fmla="*/ 94487 h 47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856" h="472435">
                  <a:moveTo>
                    <a:pt x="0" y="94487"/>
                  </a:moveTo>
                  <a:lnTo>
                    <a:pt x="201928" y="94487"/>
                  </a:lnTo>
                  <a:lnTo>
                    <a:pt x="201928" y="0"/>
                  </a:lnTo>
                  <a:lnTo>
                    <a:pt x="403856" y="236218"/>
                  </a:lnTo>
                  <a:lnTo>
                    <a:pt x="201928" y="472435"/>
                  </a:lnTo>
                  <a:lnTo>
                    <a:pt x="201928" y="377948"/>
                  </a:lnTo>
                  <a:lnTo>
                    <a:pt x="0" y="377948"/>
                  </a:lnTo>
                  <a:lnTo>
                    <a:pt x="0" y="94487"/>
                  </a:lnTo>
                  <a:close/>
                </a:path>
              </a:pathLst>
            </a:custGeom>
            <a:ln w="28575">
              <a:solidFill>
                <a:srgbClr val="A6343B"/>
              </a:solidFill>
            </a:ln>
          </p:spPr>
          <p:style>
            <a:lnRef idx="2">
              <a:schemeClr val="accent2"/>
            </a:lnRef>
            <a:fillRef idx="1">
              <a:schemeClr val="lt1"/>
            </a:fillRef>
            <a:effectRef idx="0">
              <a:schemeClr val="accent2"/>
            </a:effectRef>
            <a:fontRef idx="minor">
              <a:schemeClr val="dk1"/>
            </a:fontRef>
          </p:style>
          <p:txBody>
            <a:bodyPr spcFirstLastPara="0" vert="horz" wrap="square" lIns="0" tIns="94487" rIns="121157" bIns="94487" numCol="1" spcCol="1270" anchor="ctr" anchorCtr="0">
              <a:noAutofit/>
            </a:bodyPr>
            <a:lstStyle/>
            <a:p>
              <a:pPr marL="0" lvl="0" indent="0" algn="ctr" defTabSz="622300">
                <a:lnSpc>
                  <a:spcPct val="90000"/>
                </a:lnSpc>
                <a:spcBef>
                  <a:spcPct val="0"/>
                </a:spcBef>
                <a:spcAft>
                  <a:spcPct val="35000"/>
                </a:spcAft>
                <a:buNone/>
              </a:pPr>
              <a:endParaRPr lang="es-ES" sz="1400" kern="1200">
                <a:solidFill>
                  <a:schemeClr val="tx1"/>
                </a:solidFill>
              </a:endParaRPr>
            </a:p>
          </p:txBody>
        </p:sp>
        <p:sp>
          <p:nvSpPr>
            <p:cNvPr id="12" name="Forma libre: forma 13">
              <a:extLst>
                <a:ext uri="{FF2B5EF4-FFF2-40B4-BE49-F238E27FC236}">
                  <a16:creationId xmlns:a16="http://schemas.microsoft.com/office/drawing/2014/main" xmlns="" id="{E715FFE8-3C9F-4F2D-B2BC-430E886CE938}"/>
                </a:ext>
              </a:extLst>
            </p:cNvPr>
            <p:cNvSpPr/>
            <p:nvPr/>
          </p:nvSpPr>
          <p:spPr>
            <a:xfrm>
              <a:off x="9381771" y="1422324"/>
              <a:ext cx="1904981" cy="1142988"/>
            </a:xfrm>
            <a:custGeom>
              <a:avLst/>
              <a:gdLst>
                <a:gd name="connsiteX0" fmla="*/ 0 w 1904981"/>
                <a:gd name="connsiteY0" fmla="*/ 114299 h 1142988"/>
                <a:gd name="connsiteX1" fmla="*/ 114299 w 1904981"/>
                <a:gd name="connsiteY1" fmla="*/ 0 h 1142988"/>
                <a:gd name="connsiteX2" fmla="*/ 1790682 w 1904981"/>
                <a:gd name="connsiteY2" fmla="*/ 0 h 1142988"/>
                <a:gd name="connsiteX3" fmla="*/ 1904981 w 1904981"/>
                <a:gd name="connsiteY3" fmla="*/ 114299 h 1142988"/>
                <a:gd name="connsiteX4" fmla="*/ 1904981 w 1904981"/>
                <a:gd name="connsiteY4" fmla="*/ 1028689 h 1142988"/>
                <a:gd name="connsiteX5" fmla="*/ 1790682 w 1904981"/>
                <a:gd name="connsiteY5" fmla="*/ 1142988 h 1142988"/>
                <a:gd name="connsiteX6" fmla="*/ 114299 w 1904981"/>
                <a:gd name="connsiteY6" fmla="*/ 1142988 h 1142988"/>
                <a:gd name="connsiteX7" fmla="*/ 0 w 1904981"/>
                <a:gd name="connsiteY7" fmla="*/ 1028689 h 1142988"/>
                <a:gd name="connsiteX8" fmla="*/ 0 w 1904981"/>
                <a:gd name="connsiteY8" fmla="*/ 114299 h 114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4981" h="1142988">
                  <a:moveTo>
                    <a:pt x="0" y="114299"/>
                  </a:moveTo>
                  <a:cubicBezTo>
                    <a:pt x="0" y="51173"/>
                    <a:pt x="51173" y="0"/>
                    <a:pt x="114299" y="0"/>
                  </a:cubicBezTo>
                  <a:lnTo>
                    <a:pt x="1790682" y="0"/>
                  </a:lnTo>
                  <a:cubicBezTo>
                    <a:pt x="1853808" y="0"/>
                    <a:pt x="1904981" y="51173"/>
                    <a:pt x="1904981" y="114299"/>
                  </a:cubicBezTo>
                  <a:lnTo>
                    <a:pt x="1904981" y="1028689"/>
                  </a:lnTo>
                  <a:cubicBezTo>
                    <a:pt x="1904981" y="1091815"/>
                    <a:pt x="1853808" y="1142988"/>
                    <a:pt x="1790682" y="1142988"/>
                  </a:cubicBezTo>
                  <a:lnTo>
                    <a:pt x="114299" y="1142988"/>
                  </a:lnTo>
                  <a:cubicBezTo>
                    <a:pt x="51173" y="1142988"/>
                    <a:pt x="0" y="1091815"/>
                    <a:pt x="0" y="1028689"/>
                  </a:cubicBezTo>
                  <a:lnTo>
                    <a:pt x="0" y="114299"/>
                  </a:lnTo>
                  <a:close/>
                </a:path>
              </a:pathLst>
            </a:custGeom>
            <a:ln w="28575">
              <a:solidFill>
                <a:srgbClr val="A6343B"/>
              </a:solidFill>
            </a:ln>
          </p:spPr>
          <p:style>
            <a:lnRef idx="2">
              <a:schemeClr val="accent2"/>
            </a:lnRef>
            <a:fillRef idx="1">
              <a:schemeClr val="lt1"/>
            </a:fillRef>
            <a:effectRef idx="0">
              <a:schemeClr val="accent2"/>
            </a:effectRef>
            <a:fontRef idx="minor">
              <a:schemeClr val="dk1"/>
            </a:fontRef>
          </p:style>
          <p:txBody>
            <a:bodyPr spcFirstLastPara="0" vert="horz" wrap="square" lIns="109677" tIns="109677" rIns="109677" bIns="109677"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solidFill>
                </a:rPr>
                <a:t>Ordenación</a:t>
              </a:r>
            </a:p>
          </p:txBody>
        </p:sp>
        <p:sp>
          <p:nvSpPr>
            <p:cNvPr id="13" name="Forma libre: forma 18">
              <a:extLst>
                <a:ext uri="{FF2B5EF4-FFF2-40B4-BE49-F238E27FC236}">
                  <a16:creationId xmlns:a16="http://schemas.microsoft.com/office/drawing/2014/main" xmlns="" id="{3199DF15-2441-4CAE-898A-589D4CD58AF9}"/>
                </a:ext>
              </a:extLst>
            </p:cNvPr>
            <p:cNvSpPr/>
            <p:nvPr/>
          </p:nvSpPr>
          <p:spPr>
            <a:xfrm>
              <a:off x="10098043" y="2791356"/>
              <a:ext cx="472436" cy="696049"/>
            </a:xfrm>
            <a:custGeom>
              <a:avLst/>
              <a:gdLst>
                <a:gd name="connsiteX0" fmla="*/ 0 w 403856"/>
                <a:gd name="connsiteY0" fmla="*/ 94487 h 472435"/>
                <a:gd name="connsiteX1" fmla="*/ 201928 w 403856"/>
                <a:gd name="connsiteY1" fmla="*/ 94487 h 472435"/>
                <a:gd name="connsiteX2" fmla="*/ 201928 w 403856"/>
                <a:gd name="connsiteY2" fmla="*/ 0 h 472435"/>
                <a:gd name="connsiteX3" fmla="*/ 403856 w 403856"/>
                <a:gd name="connsiteY3" fmla="*/ 236218 h 472435"/>
                <a:gd name="connsiteX4" fmla="*/ 201928 w 403856"/>
                <a:gd name="connsiteY4" fmla="*/ 472435 h 472435"/>
                <a:gd name="connsiteX5" fmla="*/ 201928 w 403856"/>
                <a:gd name="connsiteY5" fmla="*/ 377948 h 472435"/>
                <a:gd name="connsiteX6" fmla="*/ 0 w 403856"/>
                <a:gd name="connsiteY6" fmla="*/ 377948 h 472435"/>
                <a:gd name="connsiteX7" fmla="*/ 0 w 403856"/>
                <a:gd name="connsiteY7" fmla="*/ 94487 h 47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856" h="472435">
                  <a:moveTo>
                    <a:pt x="323085" y="1"/>
                  </a:moveTo>
                  <a:lnTo>
                    <a:pt x="323085" y="236218"/>
                  </a:lnTo>
                  <a:lnTo>
                    <a:pt x="403856" y="236217"/>
                  </a:lnTo>
                  <a:lnTo>
                    <a:pt x="201928" y="472434"/>
                  </a:lnTo>
                  <a:lnTo>
                    <a:pt x="0" y="236218"/>
                  </a:lnTo>
                  <a:lnTo>
                    <a:pt x="80771" y="236218"/>
                  </a:lnTo>
                  <a:lnTo>
                    <a:pt x="80771" y="1"/>
                  </a:lnTo>
                  <a:lnTo>
                    <a:pt x="323085" y="1"/>
                  </a:lnTo>
                  <a:close/>
                </a:path>
              </a:pathLst>
            </a:custGeom>
            <a:ln w="28575">
              <a:solidFill>
                <a:srgbClr val="A6343B"/>
              </a:solidFill>
            </a:ln>
          </p:spPr>
          <p:style>
            <a:lnRef idx="2">
              <a:schemeClr val="accent2"/>
            </a:lnRef>
            <a:fillRef idx="1">
              <a:schemeClr val="lt1"/>
            </a:fillRef>
            <a:effectRef idx="0">
              <a:schemeClr val="accent2"/>
            </a:effectRef>
            <a:fontRef idx="minor">
              <a:schemeClr val="dk1"/>
            </a:fontRef>
          </p:style>
          <p:txBody>
            <a:bodyPr spcFirstLastPara="0" vert="horz" wrap="square" lIns="94488" tIns="1" rIns="94487" bIns="121157" numCol="1" spcCol="1270" anchor="ctr" anchorCtr="0">
              <a:noAutofit/>
            </a:bodyPr>
            <a:lstStyle/>
            <a:p>
              <a:pPr marL="0" lvl="0" indent="0" algn="ctr" defTabSz="622300">
                <a:lnSpc>
                  <a:spcPct val="90000"/>
                </a:lnSpc>
                <a:spcBef>
                  <a:spcPct val="0"/>
                </a:spcBef>
                <a:spcAft>
                  <a:spcPct val="35000"/>
                </a:spcAft>
                <a:buNone/>
              </a:pPr>
              <a:endParaRPr lang="es-ES" sz="1400" kern="1200" dirty="0">
                <a:solidFill>
                  <a:schemeClr val="tx1"/>
                </a:solidFill>
              </a:endParaRPr>
            </a:p>
          </p:txBody>
        </p:sp>
        <p:sp>
          <p:nvSpPr>
            <p:cNvPr id="14" name="Forma libre: forma 19">
              <a:extLst>
                <a:ext uri="{FF2B5EF4-FFF2-40B4-BE49-F238E27FC236}">
                  <a16:creationId xmlns:a16="http://schemas.microsoft.com/office/drawing/2014/main" xmlns="" id="{81150169-4D09-4618-8A6D-8E86D2518A46}"/>
                </a:ext>
              </a:extLst>
            </p:cNvPr>
            <p:cNvSpPr/>
            <p:nvPr/>
          </p:nvSpPr>
          <p:spPr>
            <a:xfrm>
              <a:off x="9381771" y="3671472"/>
              <a:ext cx="1904981" cy="1142988"/>
            </a:xfrm>
            <a:custGeom>
              <a:avLst/>
              <a:gdLst>
                <a:gd name="connsiteX0" fmla="*/ 0 w 1904981"/>
                <a:gd name="connsiteY0" fmla="*/ 114299 h 1142988"/>
                <a:gd name="connsiteX1" fmla="*/ 114299 w 1904981"/>
                <a:gd name="connsiteY1" fmla="*/ 0 h 1142988"/>
                <a:gd name="connsiteX2" fmla="*/ 1790682 w 1904981"/>
                <a:gd name="connsiteY2" fmla="*/ 0 h 1142988"/>
                <a:gd name="connsiteX3" fmla="*/ 1904981 w 1904981"/>
                <a:gd name="connsiteY3" fmla="*/ 114299 h 1142988"/>
                <a:gd name="connsiteX4" fmla="*/ 1904981 w 1904981"/>
                <a:gd name="connsiteY4" fmla="*/ 1028689 h 1142988"/>
                <a:gd name="connsiteX5" fmla="*/ 1790682 w 1904981"/>
                <a:gd name="connsiteY5" fmla="*/ 1142988 h 1142988"/>
                <a:gd name="connsiteX6" fmla="*/ 114299 w 1904981"/>
                <a:gd name="connsiteY6" fmla="*/ 1142988 h 1142988"/>
                <a:gd name="connsiteX7" fmla="*/ 0 w 1904981"/>
                <a:gd name="connsiteY7" fmla="*/ 1028689 h 1142988"/>
                <a:gd name="connsiteX8" fmla="*/ 0 w 1904981"/>
                <a:gd name="connsiteY8" fmla="*/ 114299 h 114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4981" h="1142988">
                  <a:moveTo>
                    <a:pt x="0" y="114299"/>
                  </a:moveTo>
                  <a:cubicBezTo>
                    <a:pt x="0" y="51173"/>
                    <a:pt x="51173" y="0"/>
                    <a:pt x="114299" y="0"/>
                  </a:cubicBezTo>
                  <a:lnTo>
                    <a:pt x="1790682" y="0"/>
                  </a:lnTo>
                  <a:cubicBezTo>
                    <a:pt x="1853808" y="0"/>
                    <a:pt x="1904981" y="51173"/>
                    <a:pt x="1904981" y="114299"/>
                  </a:cubicBezTo>
                  <a:lnTo>
                    <a:pt x="1904981" y="1028689"/>
                  </a:lnTo>
                  <a:cubicBezTo>
                    <a:pt x="1904981" y="1091815"/>
                    <a:pt x="1853808" y="1142988"/>
                    <a:pt x="1790682" y="1142988"/>
                  </a:cubicBezTo>
                  <a:lnTo>
                    <a:pt x="114299" y="1142988"/>
                  </a:lnTo>
                  <a:cubicBezTo>
                    <a:pt x="51173" y="1142988"/>
                    <a:pt x="0" y="1091815"/>
                    <a:pt x="0" y="1028689"/>
                  </a:cubicBezTo>
                  <a:lnTo>
                    <a:pt x="0" y="114299"/>
                  </a:lnTo>
                  <a:close/>
                </a:path>
              </a:pathLst>
            </a:custGeom>
            <a:ln w="28575">
              <a:solidFill>
                <a:srgbClr val="A6343B"/>
              </a:solidFill>
            </a:ln>
          </p:spPr>
          <p:style>
            <a:lnRef idx="2">
              <a:schemeClr val="accent2"/>
            </a:lnRef>
            <a:fillRef idx="1">
              <a:schemeClr val="lt1"/>
            </a:fillRef>
            <a:effectRef idx="0">
              <a:schemeClr val="accent2"/>
            </a:effectRef>
            <a:fontRef idx="minor">
              <a:schemeClr val="dk1"/>
            </a:fontRef>
          </p:style>
          <p:txBody>
            <a:bodyPr spcFirstLastPara="0" vert="horz" wrap="square" lIns="109677" tIns="109677" rIns="109677" bIns="109677"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solidFill>
                </a:rPr>
                <a:t>Inventario general por expedientes </a:t>
              </a:r>
            </a:p>
          </p:txBody>
        </p:sp>
        <p:sp>
          <p:nvSpPr>
            <p:cNvPr id="15" name="Forma libre: forma 20">
              <a:extLst>
                <a:ext uri="{FF2B5EF4-FFF2-40B4-BE49-F238E27FC236}">
                  <a16:creationId xmlns:a16="http://schemas.microsoft.com/office/drawing/2014/main" xmlns="" id="{98ED1C67-9E4D-482F-9269-B3E697DFFB61}"/>
                </a:ext>
              </a:extLst>
            </p:cNvPr>
            <p:cNvSpPr/>
            <p:nvPr/>
          </p:nvSpPr>
          <p:spPr>
            <a:xfrm>
              <a:off x="8804561" y="4006748"/>
              <a:ext cx="403856" cy="472435"/>
            </a:xfrm>
            <a:custGeom>
              <a:avLst/>
              <a:gdLst>
                <a:gd name="connsiteX0" fmla="*/ 0 w 403856"/>
                <a:gd name="connsiteY0" fmla="*/ 94487 h 472435"/>
                <a:gd name="connsiteX1" fmla="*/ 201928 w 403856"/>
                <a:gd name="connsiteY1" fmla="*/ 94487 h 472435"/>
                <a:gd name="connsiteX2" fmla="*/ 201928 w 403856"/>
                <a:gd name="connsiteY2" fmla="*/ 0 h 472435"/>
                <a:gd name="connsiteX3" fmla="*/ 403856 w 403856"/>
                <a:gd name="connsiteY3" fmla="*/ 236218 h 472435"/>
                <a:gd name="connsiteX4" fmla="*/ 201928 w 403856"/>
                <a:gd name="connsiteY4" fmla="*/ 472435 h 472435"/>
                <a:gd name="connsiteX5" fmla="*/ 201928 w 403856"/>
                <a:gd name="connsiteY5" fmla="*/ 377948 h 472435"/>
                <a:gd name="connsiteX6" fmla="*/ 0 w 403856"/>
                <a:gd name="connsiteY6" fmla="*/ 377948 h 472435"/>
                <a:gd name="connsiteX7" fmla="*/ 0 w 403856"/>
                <a:gd name="connsiteY7" fmla="*/ 94487 h 47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856" h="472435">
                  <a:moveTo>
                    <a:pt x="403856" y="377948"/>
                  </a:moveTo>
                  <a:lnTo>
                    <a:pt x="201928" y="377948"/>
                  </a:lnTo>
                  <a:lnTo>
                    <a:pt x="201928" y="472435"/>
                  </a:lnTo>
                  <a:lnTo>
                    <a:pt x="0" y="236217"/>
                  </a:lnTo>
                  <a:lnTo>
                    <a:pt x="201928" y="0"/>
                  </a:lnTo>
                  <a:lnTo>
                    <a:pt x="201928" y="94487"/>
                  </a:lnTo>
                  <a:lnTo>
                    <a:pt x="403856" y="94487"/>
                  </a:lnTo>
                  <a:lnTo>
                    <a:pt x="403856" y="377948"/>
                  </a:lnTo>
                  <a:close/>
                </a:path>
              </a:pathLst>
            </a:custGeom>
            <a:ln w="28575">
              <a:solidFill>
                <a:srgbClr val="A6343B"/>
              </a:solidFill>
            </a:ln>
          </p:spPr>
          <p:style>
            <a:lnRef idx="2">
              <a:schemeClr val="accent2"/>
            </a:lnRef>
            <a:fillRef idx="1">
              <a:schemeClr val="lt1"/>
            </a:fillRef>
            <a:effectRef idx="0">
              <a:schemeClr val="accent2"/>
            </a:effectRef>
            <a:fontRef idx="minor">
              <a:schemeClr val="dk1"/>
            </a:fontRef>
          </p:style>
          <p:txBody>
            <a:bodyPr spcFirstLastPara="0" vert="horz" wrap="square" lIns="121157" tIns="94487" rIns="0" bIns="94487" numCol="1" spcCol="1270" anchor="ctr" anchorCtr="0">
              <a:noAutofit/>
            </a:bodyPr>
            <a:lstStyle/>
            <a:p>
              <a:pPr marL="0" lvl="0" indent="0" algn="ctr" defTabSz="622300">
                <a:lnSpc>
                  <a:spcPct val="90000"/>
                </a:lnSpc>
                <a:spcBef>
                  <a:spcPct val="0"/>
                </a:spcBef>
                <a:spcAft>
                  <a:spcPct val="35000"/>
                </a:spcAft>
                <a:buNone/>
              </a:pPr>
              <a:endParaRPr lang="es-MX" sz="1400" kern="1200">
                <a:solidFill>
                  <a:schemeClr val="tx1"/>
                </a:solidFill>
              </a:endParaRPr>
            </a:p>
          </p:txBody>
        </p:sp>
        <p:sp>
          <p:nvSpPr>
            <p:cNvPr id="16" name="Forma libre: forma 21">
              <a:extLst>
                <a:ext uri="{FF2B5EF4-FFF2-40B4-BE49-F238E27FC236}">
                  <a16:creationId xmlns:a16="http://schemas.microsoft.com/office/drawing/2014/main" xmlns="" id="{29A64AE6-BC10-4C94-A676-00BC50B1B92A}"/>
                </a:ext>
              </a:extLst>
            </p:cNvPr>
            <p:cNvSpPr/>
            <p:nvPr/>
          </p:nvSpPr>
          <p:spPr>
            <a:xfrm>
              <a:off x="6726227" y="3730518"/>
              <a:ext cx="1904981" cy="1142988"/>
            </a:xfrm>
            <a:custGeom>
              <a:avLst/>
              <a:gdLst>
                <a:gd name="connsiteX0" fmla="*/ 0 w 1904981"/>
                <a:gd name="connsiteY0" fmla="*/ 114299 h 1142988"/>
                <a:gd name="connsiteX1" fmla="*/ 114299 w 1904981"/>
                <a:gd name="connsiteY1" fmla="*/ 0 h 1142988"/>
                <a:gd name="connsiteX2" fmla="*/ 1790682 w 1904981"/>
                <a:gd name="connsiteY2" fmla="*/ 0 h 1142988"/>
                <a:gd name="connsiteX3" fmla="*/ 1904981 w 1904981"/>
                <a:gd name="connsiteY3" fmla="*/ 114299 h 1142988"/>
                <a:gd name="connsiteX4" fmla="*/ 1904981 w 1904981"/>
                <a:gd name="connsiteY4" fmla="*/ 1028689 h 1142988"/>
                <a:gd name="connsiteX5" fmla="*/ 1790682 w 1904981"/>
                <a:gd name="connsiteY5" fmla="*/ 1142988 h 1142988"/>
                <a:gd name="connsiteX6" fmla="*/ 114299 w 1904981"/>
                <a:gd name="connsiteY6" fmla="*/ 1142988 h 1142988"/>
                <a:gd name="connsiteX7" fmla="*/ 0 w 1904981"/>
                <a:gd name="connsiteY7" fmla="*/ 1028689 h 1142988"/>
                <a:gd name="connsiteX8" fmla="*/ 0 w 1904981"/>
                <a:gd name="connsiteY8" fmla="*/ 114299 h 114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4981" h="1142988">
                  <a:moveTo>
                    <a:pt x="0" y="114299"/>
                  </a:moveTo>
                  <a:cubicBezTo>
                    <a:pt x="0" y="51173"/>
                    <a:pt x="51173" y="0"/>
                    <a:pt x="114299" y="0"/>
                  </a:cubicBezTo>
                  <a:lnTo>
                    <a:pt x="1790682" y="0"/>
                  </a:lnTo>
                  <a:cubicBezTo>
                    <a:pt x="1853808" y="0"/>
                    <a:pt x="1904981" y="51173"/>
                    <a:pt x="1904981" y="114299"/>
                  </a:cubicBezTo>
                  <a:lnTo>
                    <a:pt x="1904981" y="1028689"/>
                  </a:lnTo>
                  <a:cubicBezTo>
                    <a:pt x="1904981" y="1091815"/>
                    <a:pt x="1853808" y="1142988"/>
                    <a:pt x="1790682" y="1142988"/>
                  </a:cubicBezTo>
                  <a:lnTo>
                    <a:pt x="114299" y="1142988"/>
                  </a:lnTo>
                  <a:cubicBezTo>
                    <a:pt x="51173" y="1142988"/>
                    <a:pt x="0" y="1091815"/>
                    <a:pt x="0" y="1028689"/>
                  </a:cubicBezTo>
                  <a:lnTo>
                    <a:pt x="0" y="114299"/>
                  </a:lnTo>
                  <a:close/>
                </a:path>
              </a:pathLst>
            </a:custGeom>
            <a:ln w="28575">
              <a:solidFill>
                <a:srgbClr val="A6343B"/>
              </a:solidFill>
            </a:ln>
          </p:spPr>
          <p:style>
            <a:lnRef idx="2">
              <a:schemeClr val="accent2"/>
            </a:lnRef>
            <a:fillRef idx="1">
              <a:schemeClr val="lt1"/>
            </a:fillRef>
            <a:effectRef idx="0">
              <a:schemeClr val="accent2"/>
            </a:effectRef>
            <a:fontRef idx="minor">
              <a:schemeClr val="dk1"/>
            </a:fontRef>
          </p:style>
          <p:txBody>
            <a:bodyPr spcFirstLastPara="0" vert="horz" wrap="square" lIns="109677" tIns="109677" rIns="109677" bIns="109677"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solidFill>
                </a:rPr>
                <a:t>Inventario de transferencia primaria </a:t>
              </a:r>
            </a:p>
          </p:txBody>
        </p:sp>
        <p:sp>
          <p:nvSpPr>
            <p:cNvPr id="17" name="Forma libre: forma 22">
              <a:extLst>
                <a:ext uri="{FF2B5EF4-FFF2-40B4-BE49-F238E27FC236}">
                  <a16:creationId xmlns:a16="http://schemas.microsoft.com/office/drawing/2014/main" xmlns="" id="{2F042CFD-18EE-460B-A18F-DE3E68E92FF9}"/>
                </a:ext>
              </a:extLst>
            </p:cNvPr>
            <p:cNvSpPr/>
            <p:nvPr/>
          </p:nvSpPr>
          <p:spPr>
            <a:xfrm>
              <a:off x="6096001" y="4045162"/>
              <a:ext cx="403856" cy="472436"/>
            </a:xfrm>
            <a:custGeom>
              <a:avLst/>
              <a:gdLst>
                <a:gd name="connsiteX0" fmla="*/ 0 w 403856"/>
                <a:gd name="connsiteY0" fmla="*/ 94487 h 472435"/>
                <a:gd name="connsiteX1" fmla="*/ 201928 w 403856"/>
                <a:gd name="connsiteY1" fmla="*/ 94487 h 472435"/>
                <a:gd name="connsiteX2" fmla="*/ 201928 w 403856"/>
                <a:gd name="connsiteY2" fmla="*/ 0 h 472435"/>
                <a:gd name="connsiteX3" fmla="*/ 403856 w 403856"/>
                <a:gd name="connsiteY3" fmla="*/ 236218 h 472435"/>
                <a:gd name="connsiteX4" fmla="*/ 201928 w 403856"/>
                <a:gd name="connsiteY4" fmla="*/ 472435 h 472435"/>
                <a:gd name="connsiteX5" fmla="*/ 201928 w 403856"/>
                <a:gd name="connsiteY5" fmla="*/ 377948 h 472435"/>
                <a:gd name="connsiteX6" fmla="*/ 0 w 403856"/>
                <a:gd name="connsiteY6" fmla="*/ 377948 h 472435"/>
                <a:gd name="connsiteX7" fmla="*/ 0 w 403856"/>
                <a:gd name="connsiteY7" fmla="*/ 94487 h 47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856" h="472435">
                  <a:moveTo>
                    <a:pt x="403856" y="377948"/>
                  </a:moveTo>
                  <a:lnTo>
                    <a:pt x="201928" y="377948"/>
                  </a:lnTo>
                  <a:lnTo>
                    <a:pt x="201928" y="472435"/>
                  </a:lnTo>
                  <a:lnTo>
                    <a:pt x="0" y="236217"/>
                  </a:lnTo>
                  <a:lnTo>
                    <a:pt x="201928" y="0"/>
                  </a:lnTo>
                  <a:lnTo>
                    <a:pt x="201928" y="94487"/>
                  </a:lnTo>
                  <a:lnTo>
                    <a:pt x="403856" y="94487"/>
                  </a:lnTo>
                  <a:lnTo>
                    <a:pt x="403856" y="377948"/>
                  </a:lnTo>
                  <a:close/>
                </a:path>
              </a:pathLst>
            </a:custGeom>
            <a:ln w="28575">
              <a:solidFill>
                <a:srgbClr val="A6343B"/>
              </a:solidFill>
            </a:ln>
          </p:spPr>
          <p:style>
            <a:lnRef idx="2">
              <a:schemeClr val="accent2"/>
            </a:lnRef>
            <a:fillRef idx="1">
              <a:schemeClr val="lt1"/>
            </a:fillRef>
            <a:effectRef idx="0">
              <a:schemeClr val="accent2"/>
            </a:effectRef>
            <a:fontRef idx="minor">
              <a:schemeClr val="dk1"/>
            </a:fontRef>
          </p:style>
          <p:txBody>
            <a:bodyPr spcFirstLastPara="0" vert="horz" wrap="square" lIns="121157" tIns="94488" rIns="0" bIns="94487" numCol="1" spcCol="1270" anchor="ctr" anchorCtr="0">
              <a:noAutofit/>
            </a:bodyPr>
            <a:lstStyle/>
            <a:p>
              <a:pPr marL="0" lvl="0" indent="0" algn="ctr" defTabSz="622300">
                <a:lnSpc>
                  <a:spcPct val="90000"/>
                </a:lnSpc>
                <a:spcBef>
                  <a:spcPct val="0"/>
                </a:spcBef>
                <a:spcAft>
                  <a:spcPct val="35000"/>
                </a:spcAft>
                <a:buNone/>
              </a:pPr>
              <a:endParaRPr lang="es-MX" sz="1400" kern="1200">
                <a:solidFill>
                  <a:schemeClr val="tx1"/>
                </a:solidFill>
              </a:endParaRPr>
            </a:p>
          </p:txBody>
        </p:sp>
        <p:sp>
          <p:nvSpPr>
            <p:cNvPr id="18" name="Forma libre: forma 23">
              <a:extLst>
                <a:ext uri="{FF2B5EF4-FFF2-40B4-BE49-F238E27FC236}">
                  <a16:creationId xmlns:a16="http://schemas.microsoft.com/office/drawing/2014/main" xmlns="" id="{2293F946-F9C6-4731-82EC-26D395CE3D10}"/>
                </a:ext>
              </a:extLst>
            </p:cNvPr>
            <p:cNvSpPr/>
            <p:nvPr/>
          </p:nvSpPr>
          <p:spPr>
            <a:xfrm>
              <a:off x="4047823" y="3730518"/>
              <a:ext cx="1904981" cy="1142988"/>
            </a:xfrm>
            <a:custGeom>
              <a:avLst/>
              <a:gdLst>
                <a:gd name="connsiteX0" fmla="*/ 0 w 1904981"/>
                <a:gd name="connsiteY0" fmla="*/ 114299 h 1142988"/>
                <a:gd name="connsiteX1" fmla="*/ 114299 w 1904981"/>
                <a:gd name="connsiteY1" fmla="*/ 0 h 1142988"/>
                <a:gd name="connsiteX2" fmla="*/ 1790682 w 1904981"/>
                <a:gd name="connsiteY2" fmla="*/ 0 h 1142988"/>
                <a:gd name="connsiteX3" fmla="*/ 1904981 w 1904981"/>
                <a:gd name="connsiteY3" fmla="*/ 114299 h 1142988"/>
                <a:gd name="connsiteX4" fmla="*/ 1904981 w 1904981"/>
                <a:gd name="connsiteY4" fmla="*/ 1028689 h 1142988"/>
                <a:gd name="connsiteX5" fmla="*/ 1790682 w 1904981"/>
                <a:gd name="connsiteY5" fmla="*/ 1142988 h 1142988"/>
                <a:gd name="connsiteX6" fmla="*/ 114299 w 1904981"/>
                <a:gd name="connsiteY6" fmla="*/ 1142988 h 1142988"/>
                <a:gd name="connsiteX7" fmla="*/ 0 w 1904981"/>
                <a:gd name="connsiteY7" fmla="*/ 1028689 h 1142988"/>
                <a:gd name="connsiteX8" fmla="*/ 0 w 1904981"/>
                <a:gd name="connsiteY8" fmla="*/ 114299 h 114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4981" h="1142988">
                  <a:moveTo>
                    <a:pt x="0" y="114299"/>
                  </a:moveTo>
                  <a:cubicBezTo>
                    <a:pt x="0" y="51173"/>
                    <a:pt x="51173" y="0"/>
                    <a:pt x="114299" y="0"/>
                  </a:cubicBezTo>
                  <a:lnTo>
                    <a:pt x="1790682" y="0"/>
                  </a:lnTo>
                  <a:cubicBezTo>
                    <a:pt x="1853808" y="0"/>
                    <a:pt x="1904981" y="51173"/>
                    <a:pt x="1904981" y="114299"/>
                  </a:cubicBezTo>
                  <a:lnTo>
                    <a:pt x="1904981" y="1028689"/>
                  </a:lnTo>
                  <a:cubicBezTo>
                    <a:pt x="1904981" y="1091815"/>
                    <a:pt x="1853808" y="1142988"/>
                    <a:pt x="1790682" y="1142988"/>
                  </a:cubicBezTo>
                  <a:lnTo>
                    <a:pt x="114299" y="1142988"/>
                  </a:lnTo>
                  <a:cubicBezTo>
                    <a:pt x="51173" y="1142988"/>
                    <a:pt x="0" y="1091815"/>
                    <a:pt x="0" y="1028689"/>
                  </a:cubicBezTo>
                  <a:lnTo>
                    <a:pt x="0" y="114299"/>
                  </a:lnTo>
                  <a:close/>
                </a:path>
              </a:pathLst>
            </a:custGeom>
            <a:ln w="28575">
              <a:solidFill>
                <a:srgbClr val="A6343B"/>
              </a:solidFill>
            </a:ln>
          </p:spPr>
          <p:style>
            <a:lnRef idx="2">
              <a:schemeClr val="accent2"/>
            </a:lnRef>
            <a:fillRef idx="1">
              <a:schemeClr val="lt1"/>
            </a:fillRef>
            <a:effectRef idx="0">
              <a:schemeClr val="accent2"/>
            </a:effectRef>
            <a:fontRef idx="minor">
              <a:schemeClr val="dk1"/>
            </a:fontRef>
          </p:style>
          <p:txBody>
            <a:bodyPr spcFirstLastPara="0" vert="horz" wrap="square" lIns="109677" tIns="109677" rIns="109677" bIns="109677"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solidFill>
                </a:rPr>
                <a:t>Inventario de transferencia secundaria </a:t>
              </a:r>
            </a:p>
          </p:txBody>
        </p:sp>
        <p:sp>
          <p:nvSpPr>
            <p:cNvPr id="19" name="Forma libre: forma 24">
              <a:extLst>
                <a:ext uri="{FF2B5EF4-FFF2-40B4-BE49-F238E27FC236}">
                  <a16:creationId xmlns:a16="http://schemas.microsoft.com/office/drawing/2014/main" xmlns="" id="{40C4AAE9-8C5B-4118-BAEE-479008AE77D5}"/>
                </a:ext>
              </a:extLst>
            </p:cNvPr>
            <p:cNvSpPr/>
            <p:nvPr/>
          </p:nvSpPr>
          <p:spPr>
            <a:xfrm>
              <a:off x="3462187" y="4099013"/>
              <a:ext cx="403857" cy="472436"/>
            </a:xfrm>
            <a:custGeom>
              <a:avLst/>
              <a:gdLst>
                <a:gd name="connsiteX0" fmla="*/ 0 w 403856"/>
                <a:gd name="connsiteY0" fmla="*/ 94487 h 472435"/>
                <a:gd name="connsiteX1" fmla="*/ 201928 w 403856"/>
                <a:gd name="connsiteY1" fmla="*/ 94487 h 472435"/>
                <a:gd name="connsiteX2" fmla="*/ 201928 w 403856"/>
                <a:gd name="connsiteY2" fmla="*/ 0 h 472435"/>
                <a:gd name="connsiteX3" fmla="*/ 403856 w 403856"/>
                <a:gd name="connsiteY3" fmla="*/ 236218 h 472435"/>
                <a:gd name="connsiteX4" fmla="*/ 201928 w 403856"/>
                <a:gd name="connsiteY4" fmla="*/ 472435 h 472435"/>
                <a:gd name="connsiteX5" fmla="*/ 201928 w 403856"/>
                <a:gd name="connsiteY5" fmla="*/ 377948 h 472435"/>
                <a:gd name="connsiteX6" fmla="*/ 0 w 403856"/>
                <a:gd name="connsiteY6" fmla="*/ 377948 h 472435"/>
                <a:gd name="connsiteX7" fmla="*/ 0 w 403856"/>
                <a:gd name="connsiteY7" fmla="*/ 94487 h 47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856" h="472435">
                  <a:moveTo>
                    <a:pt x="403856" y="377948"/>
                  </a:moveTo>
                  <a:lnTo>
                    <a:pt x="201928" y="377948"/>
                  </a:lnTo>
                  <a:lnTo>
                    <a:pt x="201928" y="472435"/>
                  </a:lnTo>
                  <a:lnTo>
                    <a:pt x="0" y="236217"/>
                  </a:lnTo>
                  <a:lnTo>
                    <a:pt x="201928" y="0"/>
                  </a:lnTo>
                  <a:lnTo>
                    <a:pt x="201928" y="94487"/>
                  </a:lnTo>
                  <a:lnTo>
                    <a:pt x="403856" y="94487"/>
                  </a:lnTo>
                  <a:lnTo>
                    <a:pt x="403856" y="377948"/>
                  </a:lnTo>
                  <a:close/>
                </a:path>
              </a:pathLst>
            </a:custGeom>
            <a:ln w="28575">
              <a:solidFill>
                <a:srgbClr val="A6343B"/>
              </a:solidFill>
            </a:ln>
          </p:spPr>
          <p:style>
            <a:lnRef idx="2">
              <a:schemeClr val="accent2"/>
            </a:lnRef>
            <a:fillRef idx="1">
              <a:schemeClr val="lt1"/>
            </a:fillRef>
            <a:effectRef idx="0">
              <a:schemeClr val="accent2"/>
            </a:effectRef>
            <a:fontRef idx="minor">
              <a:schemeClr val="dk1"/>
            </a:fontRef>
          </p:style>
          <p:txBody>
            <a:bodyPr spcFirstLastPara="0" vert="horz" wrap="square" lIns="121157" tIns="94488" rIns="1" bIns="94487" numCol="1" spcCol="1270" anchor="ctr" anchorCtr="0">
              <a:noAutofit/>
            </a:bodyPr>
            <a:lstStyle/>
            <a:p>
              <a:pPr marL="0" lvl="0" indent="0" algn="ctr" defTabSz="622300">
                <a:lnSpc>
                  <a:spcPct val="90000"/>
                </a:lnSpc>
                <a:spcBef>
                  <a:spcPct val="0"/>
                </a:spcBef>
                <a:spcAft>
                  <a:spcPct val="35000"/>
                </a:spcAft>
                <a:buNone/>
              </a:pPr>
              <a:endParaRPr lang="es-MX" sz="1400" kern="1200">
                <a:solidFill>
                  <a:schemeClr val="tx1"/>
                </a:solidFill>
              </a:endParaRPr>
            </a:p>
          </p:txBody>
        </p:sp>
        <p:sp>
          <p:nvSpPr>
            <p:cNvPr id="20" name="Forma libre: forma 25">
              <a:extLst>
                <a:ext uri="{FF2B5EF4-FFF2-40B4-BE49-F238E27FC236}">
                  <a16:creationId xmlns:a16="http://schemas.microsoft.com/office/drawing/2014/main" xmlns="" id="{34D4E1CD-BE70-4C7C-88DF-537BB9A9BD25}"/>
                </a:ext>
              </a:extLst>
            </p:cNvPr>
            <p:cNvSpPr/>
            <p:nvPr/>
          </p:nvSpPr>
          <p:spPr>
            <a:xfrm>
              <a:off x="1397281" y="3737857"/>
              <a:ext cx="1904981" cy="1142988"/>
            </a:xfrm>
            <a:custGeom>
              <a:avLst/>
              <a:gdLst>
                <a:gd name="connsiteX0" fmla="*/ 0 w 1904981"/>
                <a:gd name="connsiteY0" fmla="*/ 114299 h 1142988"/>
                <a:gd name="connsiteX1" fmla="*/ 114299 w 1904981"/>
                <a:gd name="connsiteY1" fmla="*/ 0 h 1142988"/>
                <a:gd name="connsiteX2" fmla="*/ 1790682 w 1904981"/>
                <a:gd name="connsiteY2" fmla="*/ 0 h 1142988"/>
                <a:gd name="connsiteX3" fmla="*/ 1904981 w 1904981"/>
                <a:gd name="connsiteY3" fmla="*/ 114299 h 1142988"/>
                <a:gd name="connsiteX4" fmla="*/ 1904981 w 1904981"/>
                <a:gd name="connsiteY4" fmla="*/ 1028689 h 1142988"/>
                <a:gd name="connsiteX5" fmla="*/ 1790682 w 1904981"/>
                <a:gd name="connsiteY5" fmla="*/ 1142988 h 1142988"/>
                <a:gd name="connsiteX6" fmla="*/ 114299 w 1904981"/>
                <a:gd name="connsiteY6" fmla="*/ 1142988 h 1142988"/>
                <a:gd name="connsiteX7" fmla="*/ 0 w 1904981"/>
                <a:gd name="connsiteY7" fmla="*/ 1028689 h 1142988"/>
                <a:gd name="connsiteX8" fmla="*/ 0 w 1904981"/>
                <a:gd name="connsiteY8" fmla="*/ 114299 h 114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4981" h="1142988">
                  <a:moveTo>
                    <a:pt x="0" y="114299"/>
                  </a:moveTo>
                  <a:cubicBezTo>
                    <a:pt x="0" y="51173"/>
                    <a:pt x="51173" y="0"/>
                    <a:pt x="114299" y="0"/>
                  </a:cubicBezTo>
                  <a:lnTo>
                    <a:pt x="1790682" y="0"/>
                  </a:lnTo>
                  <a:cubicBezTo>
                    <a:pt x="1853808" y="0"/>
                    <a:pt x="1904981" y="51173"/>
                    <a:pt x="1904981" y="114299"/>
                  </a:cubicBezTo>
                  <a:lnTo>
                    <a:pt x="1904981" y="1028689"/>
                  </a:lnTo>
                  <a:cubicBezTo>
                    <a:pt x="1904981" y="1091815"/>
                    <a:pt x="1853808" y="1142988"/>
                    <a:pt x="1790682" y="1142988"/>
                  </a:cubicBezTo>
                  <a:lnTo>
                    <a:pt x="114299" y="1142988"/>
                  </a:lnTo>
                  <a:cubicBezTo>
                    <a:pt x="51173" y="1142988"/>
                    <a:pt x="0" y="1091815"/>
                    <a:pt x="0" y="1028689"/>
                  </a:cubicBezTo>
                  <a:lnTo>
                    <a:pt x="0" y="114299"/>
                  </a:lnTo>
                  <a:close/>
                </a:path>
              </a:pathLst>
            </a:custGeom>
            <a:ln w="28575">
              <a:solidFill>
                <a:srgbClr val="A6343B"/>
              </a:solidFill>
            </a:ln>
          </p:spPr>
          <p:style>
            <a:lnRef idx="2">
              <a:schemeClr val="accent2"/>
            </a:lnRef>
            <a:fillRef idx="1">
              <a:schemeClr val="lt1"/>
            </a:fillRef>
            <a:effectRef idx="0">
              <a:schemeClr val="accent2"/>
            </a:effectRef>
            <a:fontRef idx="minor">
              <a:schemeClr val="dk1"/>
            </a:fontRef>
          </p:style>
          <p:txBody>
            <a:bodyPr spcFirstLastPara="0" vert="horz" wrap="square" lIns="113487" tIns="113487" rIns="113487" bIns="113487"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solidFill>
                </a:rPr>
                <a:t>Inventario</a:t>
              </a:r>
              <a:r>
                <a:rPr lang="es-ES" sz="2100" kern="1200" dirty="0">
                  <a:solidFill>
                    <a:schemeClr val="tx1"/>
                  </a:solidFill>
                </a:rPr>
                <a:t> de baja documental</a:t>
              </a:r>
            </a:p>
          </p:txBody>
        </p:sp>
      </p:grpSp>
    </p:spTree>
    <p:extLst>
      <p:ext uri="{BB962C8B-B14F-4D97-AF65-F5344CB8AC3E}">
        <p14:creationId xmlns:p14="http://schemas.microsoft.com/office/powerpoint/2010/main" val="417571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A1D632E-4A20-12C8-0290-440328ECDFDC}"/>
              </a:ext>
            </a:extLst>
          </p:cNvPr>
          <p:cNvSpPr>
            <a:spLocks noGrp="1"/>
          </p:cNvSpPr>
          <p:nvPr>
            <p:ph type="title"/>
          </p:nvPr>
        </p:nvSpPr>
        <p:spPr>
          <a:xfrm>
            <a:off x="383540" y="512224"/>
            <a:ext cx="11424920" cy="1060859"/>
          </a:xfrm>
        </p:spPr>
        <p:txBody>
          <a:bodyPr/>
          <a:lstStyle/>
          <a:p>
            <a:r>
              <a:rPr lang="es-MX" dirty="0"/>
              <a:t>Sistema Institucional de Archivos</a:t>
            </a:r>
          </a:p>
        </p:txBody>
      </p:sp>
      <p:graphicFrame>
        <p:nvGraphicFramePr>
          <p:cNvPr id="5" name="Diagrama 4">
            <a:extLst>
              <a:ext uri="{FF2B5EF4-FFF2-40B4-BE49-F238E27FC236}">
                <a16:creationId xmlns:a16="http://schemas.microsoft.com/office/drawing/2014/main" xmlns="" id="{A5330D5A-EAA6-FEB2-6369-6831D9B60DCD}"/>
              </a:ext>
            </a:extLst>
          </p:cNvPr>
          <p:cNvGraphicFramePr/>
          <p:nvPr>
            <p:extLst>
              <p:ext uri="{D42A27DB-BD31-4B8C-83A1-F6EECF244321}">
                <p14:modId xmlns:p14="http://schemas.microsoft.com/office/powerpoint/2010/main" val="1658158802"/>
              </p:ext>
            </p:extLst>
          </p:nvPr>
        </p:nvGraphicFramePr>
        <p:xfrm>
          <a:off x="257080" y="1202114"/>
          <a:ext cx="11289652" cy="5655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38062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7559910-0C82-9F07-390C-08EED6D6662C}"/>
              </a:ext>
            </a:extLst>
          </p:cNvPr>
          <p:cNvSpPr>
            <a:spLocks noGrp="1"/>
          </p:cNvSpPr>
          <p:nvPr>
            <p:ph type="title"/>
          </p:nvPr>
        </p:nvSpPr>
        <p:spPr>
          <a:xfrm>
            <a:off x="381002" y="504558"/>
            <a:ext cx="4683370" cy="1060859"/>
          </a:xfrm>
        </p:spPr>
        <p:txBody>
          <a:bodyPr>
            <a:normAutofit fontScale="90000"/>
          </a:bodyPr>
          <a:lstStyle/>
          <a:p>
            <a:pPr algn="ctr"/>
            <a:r>
              <a:rPr lang="es-MX" dirty="0"/>
              <a:t>Unidad de </a:t>
            </a:r>
            <a:br>
              <a:rPr lang="es-MX" dirty="0"/>
            </a:br>
            <a:r>
              <a:rPr lang="es-MX" dirty="0"/>
              <a:t>Correspondencia </a:t>
            </a:r>
          </a:p>
        </p:txBody>
      </p:sp>
      <p:sp>
        <p:nvSpPr>
          <p:cNvPr id="3" name="Marcador de contenido 2">
            <a:extLst>
              <a:ext uri="{FF2B5EF4-FFF2-40B4-BE49-F238E27FC236}">
                <a16:creationId xmlns:a16="http://schemas.microsoft.com/office/drawing/2014/main" xmlns="" id="{6D0D5C54-1F72-C664-95FB-2CE5DF6C5151}"/>
              </a:ext>
            </a:extLst>
          </p:cNvPr>
          <p:cNvSpPr>
            <a:spLocks noGrp="1"/>
          </p:cNvSpPr>
          <p:nvPr>
            <p:ph idx="1"/>
          </p:nvPr>
        </p:nvSpPr>
        <p:spPr>
          <a:xfrm>
            <a:off x="381002" y="1885239"/>
            <a:ext cx="11611706" cy="1809374"/>
          </a:xfrm>
        </p:spPr>
        <p:txBody>
          <a:bodyPr>
            <a:normAutofit fontScale="92500"/>
          </a:bodyPr>
          <a:lstStyle/>
          <a:p>
            <a:pPr algn="just"/>
            <a:r>
              <a:rPr lang="es-MX" dirty="0">
                <a:latin typeface="Montserrat" panose="00000500000000000000" pitchFamily="2" charset="0"/>
              </a:rPr>
              <a:t>Es el área encargada de brindar los servicios centralizados de recepción y despacho de la correspondencia oficial dentro de las dependencias o entidades. También conocida como, </a:t>
            </a:r>
            <a:r>
              <a:rPr lang="es-MX" b="1" dirty="0">
                <a:latin typeface="Montserrat" panose="00000500000000000000" pitchFamily="2" charset="0"/>
              </a:rPr>
              <a:t>oficialías de partes o ventanillas únicas.</a:t>
            </a:r>
          </a:p>
          <a:p>
            <a:pPr algn="just"/>
            <a:r>
              <a:rPr lang="es-MX" dirty="0">
                <a:latin typeface="Montserrat" panose="00000500000000000000" pitchFamily="2" charset="0"/>
              </a:rPr>
              <a:t>Esta se apoya del sistema de control de gestión para el seguimiento y control de los documentos de trámite.</a:t>
            </a:r>
          </a:p>
        </p:txBody>
      </p:sp>
      <p:graphicFrame>
        <p:nvGraphicFramePr>
          <p:cNvPr id="5" name="Marcador de contenido 4">
            <a:extLst>
              <a:ext uri="{FF2B5EF4-FFF2-40B4-BE49-F238E27FC236}">
                <a16:creationId xmlns:a16="http://schemas.microsoft.com/office/drawing/2014/main" xmlns="" id="{413FD5B9-110A-4425-587C-5461C1651871}"/>
              </a:ext>
            </a:extLst>
          </p:cNvPr>
          <p:cNvGraphicFramePr>
            <a:graphicFrameLocks noGrp="1"/>
          </p:cNvGraphicFramePr>
          <p:nvPr>
            <p:ph idx="13"/>
          </p:nvPr>
        </p:nvGraphicFramePr>
        <p:xfrm>
          <a:off x="1848255" y="3570051"/>
          <a:ext cx="7859949" cy="2689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8773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86DE920-2F0F-B3CE-D77B-F5553F1F76A9}"/>
              </a:ext>
            </a:extLst>
          </p:cNvPr>
          <p:cNvSpPr>
            <a:spLocks noGrp="1"/>
          </p:cNvSpPr>
          <p:nvPr>
            <p:ph type="title"/>
          </p:nvPr>
        </p:nvSpPr>
        <p:spPr/>
        <p:txBody>
          <a:bodyPr/>
          <a:lstStyle/>
          <a:p>
            <a:pPr algn="ctr"/>
            <a:r>
              <a:rPr lang="es-MX" dirty="0"/>
              <a:t>FUNCIONES</a:t>
            </a:r>
          </a:p>
        </p:txBody>
      </p:sp>
      <p:graphicFrame>
        <p:nvGraphicFramePr>
          <p:cNvPr id="7" name="Marcador de contenido 6">
            <a:extLst>
              <a:ext uri="{FF2B5EF4-FFF2-40B4-BE49-F238E27FC236}">
                <a16:creationId xmlns:a16="http://schemas.microsoft.com/office/drawing/2014/main" xmlns="" id="{53262949-7C51-07C9-566C-263FF4DAB19F}"/>
              </a:ext>
            </a:extLst>
          </p:cNvPr>
          <p:cNvGraphicFramePr>
            <a:graphicFrameLocks noGrp="1"/>
          </p:cNvGraphicFramePr>
          <p:nvPr>
            <p:ph idx="1"/>
          </p:nvPr>
        </p:nvGraphicFramePr>
        <p:xfrm>
          <a:off x="255890" y="1346746"/>
          <a:ext cx="6058711" cy="48011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uadroTexto 8">
            <a:extLst>
              <a:ext uri="{FF2B5EF4-FFF2-40B4-BE49-F238E27FC236}">
                <a16:creationId xmlns:a16="http://schemas.microsoft.com/office/drawing/2014/main" xmlns="" id="{1D57BC85-9603-B792-DCBE-8C277130AE34}"/>
              </a:ext>
            </a:extLst>
          </p:cNvPr>
          <p:cNvSpPr txBox="1"/>
          <p:nvPr/>
        </p:nvSpPr>
        <p:spPr>
          <a:xfrm>
            <a:off x="6189491" y="1459036"/>
            <a:ext cx="5026589" cy="4401205"/>
          </a:xfrm>
          <a:prstGeom prst="rect">
            <a:avLst/>
          </a:prstGeom>
          <a:noFill/>
        </p:spPr>
        <p:txBody>
          <a:bodyPr wrap="square">
            <a:spAutoFit/>
          </a:bodyPr>
          <a:lstStyle/>
          <a:p>
            <a:pPr algn="just"/>
            <a:r>
              <a:rPr lang="es-MX" sz="1400" dirty="0">
                <a:latin typeface="Montserrat" panose="00000500000000000000" pitchFamily="2" charset="0"/>
              </a:rPr>
              <a:t>LGA Art. 29 </a:t>
            </a:r>
          </a:p>
          <a:p>
            <a:pPr algn="just"/>
            <a:endParaRPr lang="es-MX" sz="1400" dirty="0">
              <a:latin typeface="Montserrat Light" panose="00000400000000000000" pitchFamily="2" charset="0"/>
            </a:endParaRPr>
          </a:p>
          <a:p>
            <a:pPr algn="just"/>
            <a:r>
              <a:rPr lang="es-MX" sz="1400" dirty="0">
                <a:latin typeface="Montserrat Light" panose="00000400000000000000" pitchFamily="2" charset="0"/>
              </a:rPr>
              <a:t>Las áreas de correspondencia son responsables de la recepción, registro, seguimiento y despacho  de la documentación para la integración de los expedientes de los  archivos de trámite.</a:t>
            </a:r>
          </a:p>
          <a:p>
            <a:pPr algn="just"/>
            <a:endParaRPr lang="es-MX" sz="1400" dirty="0">
              <a:latin typeface="Montserrat Light" panose="00000400000000000000" pitchFamily="2" charset="0"/>
            </a:endParaRPr>
          </a:p>
          <a:p>
            <a:pPr marL="285750" indent="-285750" algn="just">
              <a:buFont typeface="Arial" panose="020B0604020202020204" pitchFamily="34" charset="0"/>
              <a:buChar char="•"/>
            </a:pPr>
            <a:r>
              <a:rPr lang="es-ES" sz="1400" dirty="0">
                <a:latin typeface="Montserrat Light" panose="00000400000000000000" pitchFamily="2" charset="0"/>
                <a:cs typeface="Arial" panose="020B0604020202020204" pitchFamily="34" charset="0"/>
              </a:rPr>
              <a:t>Seguimiento y control de los documentos en trámite.</a:t>
            </a:r>
          </a:p>
          <a:p>
            <a:pPr marL="285750" indent="-285750" algn="just">
              <a:buFont typeface="Arial" panose="020B0604020202020204" pitchFamily="34" charset="0"/>
              <a:buChar char="•"/>
            </a:pPr>
            <a:endParaRPr lang="es-ES" sz="1400" dirty="0">
              <a:latin typeface="Montserrat Light" panose="00000400000000000000" pitchFamily="2" charset="0"/>
              <a:cs typeface="Arial" panose="020B0604020202020204" pitchFamily="34" charset="0"/>
            </a:endParaRPr>
          </a:p>
          <a:p>
            <a:pPr marL="285750" indent="-285750" algn="just">
              <a:buFont typeface="Arial" panose="020B0604020202020204" pitchFamily="34" charset="0"/>
              <a:buChar char="•"/>
            </a:pPr>
            <a:r>
              <a:rPr lang="es-ES" sz="1400" dirty="0">
                <a:latin typeface="Montserrat Light" panose="00000400000000000000" pitchFamily="2" charset="0"/>
                <a:cs typeface="Arial" panose="020B0604020202020204" pitchFamily="34" charset="0"/>
              </a:rPr>
              <a:t>Recepción y registro de los documentos de gestión ingresados a la dependencia.</a:t>
            </a:r>
          </a:p>
          <a:p>
            <a:pPr marL="285750" indent="-285750" algn="just">
              <a:buFont typeface="Arial" panose="020B0604020202020204" pitchFamily="34" charset="0"/>
              <a:buChar char="•"/>
            </a:pPr>
            <a:endParaRPr lang="es-ES" sz="1400" dirty="0">
              <a:latin typeface="Montserrat Light" panose="00000400000000000000" pitchFamily="2" charset="0"/>
              <a:cs typeface="Arial" panose="020B0604020202020204" pitchFamily="34" charset="0"/>
            </a:endParaRPr>
          </a:p>
          <a:p>
            <a:pPr marL="285750" indent="-285750" algn="just">
              <a:buFont typeface="Arial" panose="020B0604020202020204" pitchFamily="34" charset="0"/>
              <a:buChar char="•"/>
            </a:pPr>
            <a:r>
              <a:rPr lang="es-ES" sz="1400" dirty="0">
                <a:latin typeface="Montserrat Light" panose="00000400000000000000" pitchFamily="2" charset="0"/>
                <a:cs typeface="Arial" panose="020B0604020202020204" pitchFamily="34" charset="0"/>
              </a:rPr>
              <a:t>Despacho de correspondencia de salida. </a:t>
            </a:r>
          </a:p>
          <a:p>
            <a:pPr marL="285750" indent="-285750" algn="just">
              <a:buFont typeface="Arial" panose="020B0604020202020204" pitchFamily="34" charset="0"/>
              <a:buChar char="•"/>
            </a:pPr>
            <a:endParaRPr lang="es-ES" sz="1400" dirty="0">
              <a:latin typeface="Montserrat Light" panose="00000400000000000000" pitchFamily="2" charset="0"/>
              <a:cs typeface="Arial" panose="020B0604020202020204" pitchFamily="34" charset="0"/>
            </a:endParaRPr>
          </a:p>
          <a:p>
            <a:pPr marL="285750" indent="-285750" algn="just">
              <a:buFont typeface="Arial" panose="020B0604020202020204" pitchFamily="34" charset="0"/>
              <a:buChar char="•"/>
            </a:pPr>
            <a:r>
              <a:rPr lang="es-ES" sz="1400" dirty="0">
                <a:latin typeface="Montserrat Light" panose="00000400000000000000" pitchFamily="2" charset="0"/>
                <a:cs typeface="Arial" panose="020B0604020202020204" pitchFamily="34" charset="0"/>
              </a:rPr>
              <a:t>Planear, organizar, coordinar y supervisar el eficiente manejo y control de la correspondencia que es recibida y despachada por la institución en el desarrollo de sus funciones. </a:t>
            </a:r>
          </a:p>
          <a:p>
            <a:pPr algn="just"/>
            <a:endParaRPr lang="es-MX" sz="1400" dirty="0">
              <a:latin typeface="Montserrat" panose="00000500000000000000" pitchFamily="2" charset="0"/>
            </a:endParaRPr>
          </a:p>
        </p:txBody>
      </p:sp>
    </p:spTree>
    <p:extLst>
      <p:ext uri="{BB962C8B-B14F-4D97-AF65-F5344CB8AC3E}">
        <p14:creationId xmlns:p14="http://schemas.microsoft.com/office/powerpoint/2010/main" val="26818280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5BDE814-5917-D14C-4CBA-7022357E52C5}"/>
              </a:ext>
            </a:extLst>
          </p:cNvPr>
          <p:cNvSpPr>
            <a:spLocks noGrp="1"/>
          </p:cNvSpPr>
          <p:nvPr>
            <p:ph type="title"/>
          </p:nvPr>
        </p:nvSpPr>
        <p:spPr>
          <a:xfrm>
            <a:off x="6728889" y="2324668"/>
            <a:ext cx="4383947" cy="1060859"/>
          </a:xfrm>
        </p:spPr>
        <p:txBody>
          <a:bodyPr>
            <a:noAutofit/>
          </a:bodyPr>
          <a:lstStyle/>
          <a:p>
            <a:pPr algn="ctr"/>
            <a:r>
              <a:rPr lang="es-MX" sz="3600" dirty="0"/>
              <a:t>R</a:t>
            </a:r>
            <a:r>
              <a:rPr kumimoji="0" lang="es-MX" sz="3600" b="0" i="0" u="none" strike="noStrike" kern="1200" cap="none" spc="0" normalizeH="0" baseline="0" noProof="0" dirty="0" err="1">
                <a:ln>
                  <a:noFill/>
                </a:ln>
                <a:solidFill>
                  <a:srgbClr val="6E152E"/>
                </a:solidFill>
                <a:effectLst/>
                <a:uLnTx/>
                <a:uFillTx/>
                <a:latin typeface="Montserrat SemiBold" panose="00000700000000000000" pitchFamily="2" charset="0"/>
                <a:ea typeface="+mj-ea"/>
                <a:cs typeface="+mj-cs"/>
              </a:rPr>
              <a:t>ecepción</a:t>
            </a:r>
            <a:r>
              <a:rPr kumimoji="0" lang="es-MX" sz="3600" b="0" i="0" u="none" strike="noStrike" kern="1200" cap="none" spc="0" normalizeH="0" baseline="0" noProof="0" dirty="0">
                <a:ln>
                  <a:noFill/>
                </a:ln>
                <a:solidFill>
                  <a:srgbClr val="6E152E"/>
                </a:solidFill>
                <a:effectLst/>
                <a:uLnTx/>
                <a:uFillTx/>
                <a:latin typeface="Montserrat SemiBold" panose="00000700000000000000" pitchFamily="2" charset="0"/>
                <a:ea typeface="+mj-ea"/>
                <a:cs typeface="+mj-cs"/>
              </a:rPr>
              <a:t> y registro de entrada de documentos</a:t>
            </a:r>
            <a:endParaRPr lang="es-MX" sz="3600" dirty="0"/>
          </a:p>
        </p:txBody>
      </p:sp>
      <p:pic>
        <p:nvPicPr>
          <p:cNvPr id="4" name="Imagen 3" descr="Interfaz de usuario gráfica, Texto, Aplicación, Word&#10;&#10;Descripción generada automáticamente">
            <a:extLst>
              <a:ext uri="{FF2B5EF4-FFF2-40B4-BE49-F238E27FC236}">
                <a16:creationId xmlns:a16="http://schemas.microsoft.com/office/drawing/2014/main" xmlns="" id="{F790D415-9239-C326-0C75-4CEC612639CF}"/>
              </a:ext>
            </a:extLst>
          </p:cNvPr>
          <p:cNvPicPr>
            <a:picLocks noChangeAspect="1"/>
          </p:cNvPicPr>
          <p:nvPr/>
        </p:nvPicPr>
        <p:blipFill rotWithShape="1">
          <a:blip r:embed="rId3"/>
          <a:srcRect l="33750" t="12756" r="34449" b="15275"/>
          <a:stretch/>
        </p:blipFill>
        <p:spPr>
          <a:xfrm>
            <a:off x="913794" y="233680"/>
            <a:ext cx="4740875" cy="6035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xmlns="" id="{B37DA9E5-6835-35A6-4985-839B3C4EFEE8}"/>
              </a:ext>
            </a:extLst>
          </p:cNvPr>
          <p:cNvSpPr txBox="1"/>
          <p:nvPr/>
        </p:nvSpPr>
        <p:spPr>
          <a:xfrm>
            <a:off x="1432560" y="1026160"/>
            <a:ext cx="1259840" cy="215444"/>
          </a:xfrm>
          <a:prstGeom prst="rect">
            <a:avLst/>
          </a:prstGeom>
          <a:noFill/>
        </p:spPr>
        <p:txBody>
          <a:bodyPr wrap="square" rtlCol="0">
            <a:spAutoFit/>
          </a:bodyPr>
          <a:lstStyle/>
          <a:p>
            <a:r>
              <a:rPr lang="es-MX" sz="800" dirty="0">
                <a:solidFill>
                  <a:srgbClr val="FF0000"/>
                </a:solidFill>
              </a:rPr>
              <a:t>Logotipo</a:t>
            </a:r>
          </a:p>
        </p:txBody>
      </p:sp>
      <p:sp>
        <p:nvSpPr>
          <p:cNvPr id="11" name="CuadroTexto 10">
            <a:extLst>
              <a:ext uri="{FF2B5EF4-FFF2-40B4-BE49-F238E27FC236}">
                <a16:creationId xmlns:a16="http://schemas.microsoft.com/office/drawing/2014/main" xmlns="" id="{96A8C022-F3F8-462F-D6AE-1B9C235544AB}"/>
              </a:ext>
            </a:extLst>
          </p:cNvPr>
          <p:cNvSpPr txBox="1"/>
          <p:nvPr/>
        </p:nvSpPr>
        <p:spPr>
          <a:xfrm>
            <a:off x="3312160" y="447040"/>
            <a:ext cx="2052320" cy="215444"/>
          </a:xfrm>
          <a:prstGeom prst="rect">
            <a:avLst/>
          </a:prstGeom>
          <a:noFill/>
        </p:spPr>
        <p:txBody>
          <a:bodyPr wrap="square" rtlCol="0">
            <a:spAutoFit/>
          </a:bodyPr>
          <a:lstStyle/>
          <a:p>
            <a:r>
              <a:rPr lang="es-MX" sz="800" dirty="0">
                <a:solidFill>
                  <a:srgbClr val="FF0000"/>
                </a:solidFill>
              </a:rPr>
              <a:t>Nombre de la dependencia</a:t>
            </a:r>
          </a:p>
        </p:txBody>
      </p:sp>
      <p:sp>
        <p:nvSpPr>
          <p:cNvPr id="12" name="CuadroTexto 11">
            <a:extLst>
              <a:ext uri="{FF2B5EF4-FFF2-40B4-BE49-F238E27FC236}">
                <a16:creationId xmlns:a16="http://schemas.microsoft.com/office/drawing/2014/main" xmlns="" id="{EAF18A31-515D-3046-DE63-91DB024594E1}"/>
              </a:ext>
            </a:extLst>
          </p:cNvPr>
          <p:cNvSpPr txBox="1"/>
          <p:nvPr/>
        </p:nvSpPr>
        <p:spPr>
          <a:xfrm>
            <a:off x="4692651" y="1181458"/>
            <a:ext cx="831850" cy="215444"/>
          </a:xfrm>
          <a:prstGeom prst="rect">
            <a:avLst/>
          </a:prstGeom>
          <a:noFill/>
        </p:spPr>
        <p:txBody>
          <a:bodyPr wrap="square" rtlCol="0">
            <a:spAutoFit/>
          </a:bodyPr>
          <a:lstStyle/>
          <a:p>
            <a:r>
              <a:rPr lang="es-MX" sz="800" dirty="0">
                <a:solidFill>
                  <a:srgbClr val="FF0000"/>
                </a:solidFill>
              </a:rPr>
              <a:t>Lugar y Fecha</a:t>
            </a:r>
          </a:p>
        </p:txBody>
      </p:sp>
      <p:sp>
        <p:nvSpPr>
          <p:cNvPr id="13" name="CuadroTexto 12">
            <a:extLst>
              <a:ext uri="{FF2B5EF4-FFF2-40B4-BE49-F238E27FC236}">
                <a16:creationId xmlns:a16="http://schemas.microsoft.com/office/drawing/2014/main" xmlns="" id="{3C70237B-78E1-A46E-2237-30B56068CB5C}"/>
              </a:ext>
            </a:extLst>
          </p:cNvPr>
          <p:cNvSpPr txBox="1"/>
          <p:nvPr/>
        </p:nvSpPr>
        <p:spPr>
          <a:xfrm>
            <a:off x="3644900" y="1454378"/>
            <a:ext cx="1422400" cy="215444"/>
          </a:xfrm>
          <a:prstGeom prst="rect">
            <a:avLst/>
          </a:prstGeom>
          <a:noFill/>
        </p:spPr>
        <p:txBody>
          <a:bodyPr wrap="square" rtlCol="0">
            <a:spAutoFit/>
          </a:bodyPr>
          <a:lstStyle/>
          <a:p>
            <a:r>
              <a:rPr lang="es-MX" sz="800" dirty="0">
                <a:solidFill>
                  <a:srgbClr val="FF0000"/>
                </a:solidFill>
              </a:rPr>
              <a:t>Descripción del Asunto</a:t>
            </a:r>
          </a:p>
        </p:txBody>
      </p:sp>
      <p:sp>
        <p:nvSpPr>
          <p:cNvPr id="14" name="CuadroTexto 13">
            <a:extLst>
              <a:ext uri="{FF2B5EF4-FFF2-40B4-BE49-F238E27FC236}">
                <a16:creationId xmlns:a16="http://schemas.microsoft.com/office/drawing/2014/main" xmlns="" id="{8794241E-8C01-868E-45FD-409E83862803}"/>
              </a:ext>
            </a:extLst>
          </p:cNvPr>
          <p:cNvSpPr txBox="1"/>
          <p:nvPr/>
        </p:nvSpPr>
        <p:spPr>
          <a:xfrm>
            <a:off x="1378603" y="1454378"/>
            <a:ext cx="1180447" cy="215444"/>
          </a:xfrm>
          <a:prstGeom prst="rect">
            <a:avLst/>
          </a:prstGeom>
          <a:noFill/>
        </p:spPr>
        <p:txBody>
          <a:bodyPr wrap="square" rtlCol="0">
            <a:spAutoFit/>
          </a:bodyPr>
          <a:lstStyle/>
          <a:p>
            <a:r>
              <a:rPr lang="es-MX" sz="800" dirty="0">
                <a:solidFill>
                  <a:srgbClr val="FF0000"/>
                </a:solidFill>
              </a:rPr>
              <a:t>Datos del destinatario</a:t>
            </a:r>
          </a:p>
        </p:txBody>
      </p:sp>
      <p:sp>
        <p:nvSpPr>
          <p:cNvPr id="15" name="CuadroTexto 14">
            <a:extLst>
              <a:ext uri="{FF2B5EF4-FFF2-40B4-BE49-F238E27FC236}">
                <a16:creationId xmlns:a16="http://schemas.microsoft.com/office/drawing/2014/main" xmlns="" id="{15FE0461-8064-7D8D-BAFD-F0BB2BDB30FC}"/>
              </a:ext>
            </a:extLst>
          </p:cNvPr>
          <p:cNvSpPr txBox="1"/>
          <p:nvPr/>
        </p:nvSpPr>
        <p:spPr>
          <a:xfrm>
            <a:off x="913794" y="2716599"/>
            <a:ext cx="558147" cy="276999"/>
          </a:xfrm>
          <a:prstGeom prst="rect">
            <a:avLst/>
          </a:prstGeom>
          <a:noFill/>
        </p:spPr>
        <p:txBody>
          <a:bodyPr wrap="square" rtlCol="0">
            <a:spAutoFit/>
          </a:bodyPr>
          <a:lstStyle/>
          <a:p>
            <a:r>
              <a:rPr lang="es-MX" sz="600" dirty="0">
                <a:solidFill>
                  <a:srgbClr val="FF0000"/>
                </a:solidFill>
              </a:rPr>
              <a:t>Cuerpo del documento</a:t>
            </a:r>
          </a:p>
        </p:txBody>
      </p:sp>
      <p:sp>
        <p:nvSpPr>
          <p:cNvPr id="16" name="CuadroTexto 15">
            <a:extLst>
              <a:ext uri="{FF2B5EF4-FFF2-40B4-BE49-F238E27FC236}">
                <a16:creationId xmlns:a16="http://schemas.microsoft.com/office/drawing/2014/main" xmlns="" id="{29BC626F-DACE-B30C-0197-CF399876BF4F}"/>
              </a:ext>
            </a:extLst>
          </p:cNvPr>
          <p:cNvSpPr txBox="1"/>
          <p:nvPr/>
        </p:nvSpPr>
        <p:spPr>
          <a:xfrm>
            <a:off x="1917082" y="4923562"/>
            <a:ext cx="955040" cy="215444"/>
          </a:xfrm>
          <a:prstGeom prst="rect">
            <a:avLst/>
          </a:prstGeom>
          <a:noFill/>
        </p:spPr>
        <p:txBody>
          <a:bodyPr wrap="square" rtlCol="0">
            <a:spAutoFit/>
          </a:bodyPr>
          <a:lstStyle/>
          <a:p>
            <a:r>
              <a:rPr lang="es-MX" sz="800" dirty="0">
                <a:solidFill>
                  <a:srgbClr val="FF0000"/>
                </a:solidFill>
              </a:rPr>
              <a:t>Firma autógrafa</a:t>
            </a:r>
          </a:p>
        </p:txBody>
      </p:sp>
      <p:sp>
        <p:nvSpPr>
          <p:cNvPr id="17" name="CuadroTexto 16">
            <a:extLst>
              <a:ext uri="{FF2B5EF4-FFF2-40B4-BE49-F238E27FC236}">
                <a16:creationId xmlns:a16="http://schemas.microsoft.com/office/drawing/2014/main" xmlns="" id="{AA62937C-B46E-4699-D737-078DCB614155}"/>
              </a:ext>
            </a:extLst>
          </p:cNvPr>
          <p:cNvSpPr txBox="1"/>
          <p:nvPr/>
        </p:nvSpPr>
        <p:spPr>
          <a:xfrm>
            <a:off x="3774440" y="1915876"/>
            <a:ext cx="972820" cy="215444"/>
          </a:xfrm>
          <a:prstGeom prst="rect">
            <a:avLst/>
          </a:prstGeom>
          <a:noFill/>
        </p:spPr>
        <p:txBody>
          <a:bodyPr wrap="square" rtlCol="0">
            <a:spAutoFit/>
          </a:bodyPr>
          <a:lstStyle/>
          <a:p>
            <a:r>
              <a:rPr lang="es-MX" sz="800" dirty="0">
                <a:solidFill>
                  <a:srgbClr val="FF0000"/>
                </a:solidFill>
              </a:rPr>
              <a:t>Numero de oficio</a:t>
            </a:r>
          </a:p>
        </p:txBody>
      </p:sp>
    </p:spTree>
    <p:extLst>
      <p:ext uri="{BB962C8B-B14F-4D97-AF65-F5344CB8AC3E}">
        <p14:creationId xmlns:p14="http://schemas.microsoft.com/office/powerpoint/2010/main" val="1204167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xmlns="" id="{BEA60847-2BA7-4F6C-B829-4585AB278FD8}"/>
              </a:ext>
            </a:extLst>
          </p:cNvPr>
          <p:cNvSpPr txBox="1">
            <a:spLocks/>
          </p:cNvSpPr>
          <p:nvPr/>
        </p:nvSpPr>
        <p:spPr>
          <a:xfrm>
            <a:off x="5080934" y="2935253"/>
            <a:ext cx="6727142" cy="1537040"/>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MX" sz="3600" dirty="0">
                <a:solidFill>
                  <a:srgbClr val="6E152E"/>
                </a:solidFill>
                <a:latin typeface="Montserrat SemiBold" panose="00000700000000000000" pitchFamily="2" charset="0"/>
              </a:rPr>
              <a:t>Cuadro General de Clasificación Archivística</a:t>
            </a:r>
          </a:p>
        </p:txBody>
      </p:sp>
      <p:pic>
        <p:nvPicPr>
          <p:cNvPr id="9" name="Imagen 8">
            <a:extLst>
              <a:ext uri="{FF2B5EF4-FFF2-40B4-BE49-F238E27FC236}">
                <a16:creationId xmlns:a16="http://schemas.microsoft.com/office/drawing/2014/main" xmlns="" id="{D087CF15-B937-47E1-8FF5-3A61A8167C6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4" b="92347" l="9746" r="89831">
                        <a14:foregroundMark x1="52966" y1="92347" x2="45339" y2="90306"/>
                        <a14:foregroundMark x1="61441" y1="9694" x2="70763" y2="9694"/>
                        <a14:foregroundMark x1="59746" y1="9184" x2="57627" y2="9184"/>
                        <a14:foregroundMark x1="72034" y1="41327" x2="72034" y2="41327"/>
                      </a14:backgroundRemoval>
                    </a14:imgEffect>
                  </a14:imgLayer>
                </a14:imgProps>
              </a:ext>
            </a:extLst>
          </a:blip>
          <a:stretch>
            <a:fillRect/>
          </a:stretch>
        </p:blipFill>
        <p:spPr>
          <a:xfrm>
            <a:off x="383924" y="1904368"/>
            <a:ext cx="3872975" cy="3216540"/>
          </a:xfrm>
          <a:prstGeom prst="rect">
            <a:avLst/>
          </a:prstGeom>
        </p:spPr>
      </p:pic>
    </p:spTree>
    <p:extLst>
      <p:ext uri="{BB962C8B-B14F-4D97-AF65-F5344CB8AC3E}">
        <p14:creationId xmlns:p14="http://schemas.microsoft.com/office/powerpoint/2010/main" val="29041580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95AA42E-7F1C-3B11-9C95-5F726177A1B1}"/>
              </a:ext>
            </a:extLst>
          </p:cNvPr>
          <p:cNvSpPr>
            <a:spLocks noGrp="1"/>
          </p:cNvSpPr>
          <p:nvPr>
            <p:ph type="title"/>
          </p:nvPr>
        </p:nvSpPr>
        <p:spPr>
          <a:xfrm>
            <a:off x="381000" y="1147225"/>
            <a:ext cx="11424920" cy="662757"/>
          </a:xfrm>
        </p:spPr>
        <p:txBody>
          <a:bodyPr>
            <a:normAutofit/>
          </a:bodyPr>
          <a:lstStyle/>
          <a:p>
            <a:pPr algn="ctr"/>
            <a:r>
              <a:rPr kumimoji="0" lang="es-MX" sz="3600" b="0" i="0" u="none" strike="noStrike" kern="1200" cap="none" spc="0" normalizeH="0" baseline="0" noProof="0" dirty="0">
                <a:ln>
                  <a:noFill/>
                </a:ln>
                <a:solidFill>
                  <a:srgbClr val="6E152E"/>
                </a:solidFill>
                <a:effectLst/>
                <a:uLnTx/>
                <a:uFillTx/>
                <a:latin typeface="Montserrat SemiBold" panose="00000700000000000000" pitchFamily="2" charset="0"/>
                <a:ea typeface="+mj-ea"/>
                <a:cs typeface="+mj-cs"/>
              </a:rPr>
              <a:t>Sello o acuse de recepción</a:t>
            </a:r>
            <a:endParaRPr lang="es-MX" sz="3600" dirty="0"/>
          </a:p>
        </p:txBody>
      </p:sp>
      <p:pic>
        <p:nvPicPr>
          <p:cNvPr id="9" name="Imagen 8">
            <a:extLst>
              <a:ext uri="{FF2B5EF4-FFF2-40B4-BE49-F238E27FC236}">
                <a16:creationId xmlns:a16="http://schemas.microsoft.com/office/drawing/2014/main" xmlns="" id="{CBF2A2E8-14F0-AFE0-B028-9947A01E6A21}"/>
              </a:ext>
            </a:extLst>
          </p:cNvPr>
          <p:cNvPicPr>
            <a:picLocks noChangeAspect="1"/>
          </p:cNvPicPr>
          <p:nvPr/>
        </p:nvPicPr>
        <p:blipFill>
          <a:blip r:embed="rId3"/>
          <a:stretch>
            <a:fillRect/>
          </a:stretch>
        </p:blipFill>
        <p:spPr>
          <a:xfrm>
            <a:off x="709840" y="2739148"/>
            <a:ext cx="3078747" cy="2225233"/>
          </a:xfrm>
          <a:prstGeom prst="rect">
            <a:avLst/>
          </a:prstGeom>
        </p:spPr>
      </p:pic>
      <p:pic>
        <p:nvPicPr>
          <p:cNvPr id="10" name="Imagen 9">
            <a:extLst>
              <a:ext uri="{FF2B5EF4-FFF2-40B4-BE49-F238E27FC236}">
                <a16:creationId xmlns:a16="http://schemas.microsoft.com/office/drawing/2014/main" xmlns="" id="{84AC90E5-56F6-E419-8FDD-D38EE2E77C31}"/>
              </a:ext>
            </a:extLst>
          </p:cNvPr>
          <p:cNvPicPr>
            <a:picLocks noChangeAspect="1"/>
          </p:cNvPicPr>
          <p:nvPr/>
        </p:nvPicPr>
        <p:blipFill>
          <a:blip r:embed="rId4"/>
          <a:stretch>
            <a:fillRect/>
          </a:stretch>
        </p:blipFill>
        <p:spPr>
          <a:xfrm>
            <a:off x="4265799" y="2756062"/>
            <a:ext cx="3218967" cy="2225233"/>
          </a:xfrm>
          <a:prstGeom prst="rect">
            <a:avLst/>
          </a:prstGeom>
        </p:spPr>
      </p:pic>
      <p:pic>
        <p:nvPicPr>
          <p:cNvPr id="11" name="Imagen 10">
            <a:extLst>
              <a:ext uri="{FF2B5EF4-FFF2-40B4-BE49-F238E27FC236}">
                <a16:creationId xmlns:a16="http://schemas.microsoft.com/office/drawing/2014/main" xmlns="" id="{9D4C83AC-BBD6-4A36-1BF3-D6863387C93A}"/>
              </a:ext>
            </a:extLst>
          </p:cNvPr>
          <p:cNvPicPr>
            <a:picLocks noChangeAspect="1"/>
          </p:cNvPicPr>
          <p:nvPr/>
        </p:nvPicPr>
        <p:blipFill>
          <a:blip r:embed="rId5"/>
          <a:stretch>
            <a:fillRect/>
          </a:stretch>
        </p:blipFill>
        <p:spPr>
          <a:xfrm>
            <a:off x="7961978" y="2767776"/>
            <a:ext cx="3145809" cy="2231329"/>
          </a:xfrm>
          <a:prstGeom prst="rect">
            <a:avLst/>
          </a:prstGeom>
        </p:spPr>
      </p:pic>
    </p:spTree>
    <p:extLst>
      <p:ext uri="{BB962C8B-B14F-4D97-AF65-F5344CB8AC3E}">
        <p14:creationId xmlns:p14="http://schemas.microsoft.com/office/powerpoint/2010/main" val="35044076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E6A3A53-18B0-79AE-4984-E43D88929241}"/>
              </a:ext>
            </a:extLst>
          </p:cNvPr>
          <p:cNvSpPr>
            <a:spLocks noGrp="1"/>
          </p:cNvSpPr>
          <p:nvPr>
            <p:ph type="title"/>
          </p:nvPr>
        </p:nvSpPr>
        <p:spPr>
          <a:xfrm>
            <a:off x="1242109" y="2273431"/>
            <a:ext cx="3518734" cy="1060859"/>
          </a:xfrm>
        </p:spPr>
        <p:txBody>
          <a:bodyPr/>
          <a:lstStyle/>
          <a:p>
            <a:pPr algn="ctr"/>
            <a:r>
              <a:rPr kumimoji="0" lang="es-MX" sz="3600" b="0" i="0" u="none" strike="noStrike" kern="1200" cap="none" spc="0" normalizeH="0" baseline="0" noProof="0" dirty="0">
                <a:ln>
                  <a:noFill/>
                </a:ln>
                <a:solidFill>
                  <a:srgbClr val="6E152E"/>
                </a:solidFill>
                <a:effectLst/>
                <a:uLnTx/>
                <a:uFillTx/>
                <a:latin typeface="Montserrat SemiBold" panose="00000700000000000000" pitchFamily="2" charset="0"/>
                <a:ea typeface="+mj-ea"/>
                <a:cs typeface="+mj-cs"/>
              </a:rPr>
              <a:t>Formato de registro de entrada de documentos</a:t>
            </a:r>
            <a:endParaRPr lang="es-MX" sz="3600" dirty="0"/>
          </a:p>
        </p:txBody>
      </p:sp>
      <p:graphicFrame>
        <p:nvGraphicFramePr>
          <p:cNvPr id="5" name="Marcador de contenido 4">
            <a:extLst>
              <a:ext uri="{FF2B5EF4-FFF2-40B4-BE49-F238E27FC236}">
                <a16:creationId xmlns:a16="http://schemas.microsoft.com/office/drawing/2014/main" xmlns="" id="{9708EAA9-A34A-C80D-B0F7-B2AB8A3B2253}"/>
              </a:ext>
            </a:extLst>
          </p:cNvPr>
          <p:cNvGraphicFramePr>
            <a:graphicFrameLocks noGrp="1"/>
          </p:cNvGraphicFramePr>
          <p:nvPr>
            <p:ph idx="13"/>
            <p:extLst>
              <p:ext uri="{D42A27DB-BD31-4B8C-83A1-F6EECF244321}">
                <p14:modId xmlns:p14="http://schemas.microsoft.com/office/powerpoint/2010/main" val="2416514312"/>
              </p:ext>
            </p:extLst>
          </p:nvPr>
        </p:nvGraphicFramePr>
        <p:xfrm>
          <a:off x="5444585" y="1281653"/>
          <a:ext cx="5573713" cy="4105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27997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F3E8314-F6A1-2A56-6B59-48928D9C95BB}"/>
              </a:ext>
            </a:extLst>
          </p:cNvPr>
          <p:cNvSpPr>
            <a:spLocks noGrp="1"/>
          </p:cNvSpPr>
          <p:nvPr>
            <p:ph type="title"/>
          </p:nvPr>
        </p:nvSpPr>
        <p:spPr>
          <a:xfrm>
            <a:off x="381000" y="705541"/>
            <a:ext cx="11424920" cy="1060859"/>
          </a:xfrm>
        </p:spPr>
        <p:txBody>
          <a:bodyPr>
            <a:normAutofit/>
          </a:bodyPr>
          <a:lstStyle/>
          <a:p>
            <a:pPr algn="ctr"/>
            <a:r>
              <a:rPr lang="es-MX" sz="3200" dirty="0"/>
              <a:t>Distribución de documentos a las Unidades Administrativas</a:t>
            </a:r>
          </a:p>
        </p:txBody>
      </p:sp>
      <p:sp>
        <p:nvSpPr>
          <p:cNvPr id="3" name="Marcador de contenido 2">
            <a:extLst>
              <a:ext uri="{FF2B5EF4-FFF2-40B4-BE49-F238E27FC236}">
                <a16:creationId xmlns:a16="http://schemas.microsoft.com/office/drawing/2014/main" xmlns="" id="{F7B36795-8107-2506-74D2-9BCE193A6175}"/>
              </a:ext>
            </a:extLst>
          </p:cNvPr>
          <p:cNvSpPr>
            <a:spLocks noGrp="1"/>
          </p:cNvSpPr>
          <p:nvPr>
            <p:ph idx="1"/>
          </p:nvPr>
        </p:nvSpPr>
        <p:spPr>
          <a:xfrm>
            <a:off x="6909508" y="2567376"/>
            <a:ext cx="4896412" cy="1884068"/>
          </a:xfrm>
        </p:spPr>
        <p:txBody>
          <a:bodyPr>
            <a:normAutofit fontScale="92500" lnSpcReduction="10000"/>
          </a:bodyPr>
          <a:lstStyle/>
          <a:p>
            <a:pPr algn="just"/>
            <a:r>
              <a:rPr lang="es-MX" dirty="0">
                <a:latin typeface="Montserrat" panose="00000500000000000000" pitchFamily="2" charset="0"/>
              </a:rPr>
              <a:t>Objetivo: Distribuir la documentación recibida, con la mayor rapidez y entregarla directa y exclusivamente a la Unidad Administrativa que corresponda.</a:t>
            </a:r>
          </a:p>
        </p:txBody>
      </p:sp>
      <p:graphicFrame>
        <p:nvGraphicFramePr>
          <p:cNvPr id="5" name="Marcador de contenido 4">
            <a:extLst>
              <a:ext uri="{FF2B5EF4-FFF2-40B4-BE49-F238E27FC236}">
                <a16:creationId xmlns:a16="http://schemas.microsoft.com/office/drawing/2014/main" xmlns="" id="{1F81C4F9-FF47-D462-3BBB-B497CB513A98}"/>
              </a:ext>
            </a:extLst>
          </p:cNvPr>
          <p:cNvGraphicFramePr>
            <a:graphicFrameLocks noGrp="1"/>
          </p:cNvGraphicFramePr>
          <p:nvPr>
            <p:ph idx="13"/>
            <p:extLst>
              <p:ext uri="{D42A27DB-BD31-4B8C-83A1-F6EECF244321}">
                <p14:modId xmlns:p14="http://schemas.microsoft.com/office/powerpoint/2010/main" val="1405083713"/>
              </p:ext>
            </p:extLst>
          </p:nvPr>
        </p:nvGraphicFramePr>
        <p:xfrm>
          <a:off x="1025090" y="1766400"/>
          <a:ext cx="5573713" cy="4105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07045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646A4B5-1EE1-45EE-5952-A312E7A0F3B1}"/>
              </a:ext>
            </a:extLst>
          </p:cNvPr>
          <p:cNvSpPr>
            <a:spLocks noGrp="1"/>
          </p:cNvSpPr>
          <p:nvPr>
            <p:ph type="title"/>
          </p:nvPr>
        </p:nvSpPr>
        <p:spPr>
          <a:xfrm>
            <a:off x="1002219" y="203005"/>
            <a:ext cx="5807143" cy="1060859"/>
          </a:xfrm>
        </p:spPr>
        <p:txBody>
          <a:bodyPr>
            <a:normAutofit/>
          </a:bodyPr>
          <a:lstStyle/>
          <a:p>
            <a:pPr algn="ctr"/>
            <a:r>
              <a:rPr lang="es-MX" sz="3200" dirty="0"/>
              <a:t>Despacho de correspondencia de salida</a:t>
            </a:r>
          </a:p>
        </p:txBody>
      </p:sp>
      <p:graphicFrame>
        <p:nvGraphicFramePr>
          <p:cNvPr id="5" name="Diagrama 4">
            <a:extLst>
              <a:ext uri="{FF2B5EF4-FFF2-40B4-BE49-F238E27FC236}">
                <a16:creationId xmlns:a16="http://schemas.microsoft.com/office/drawing/2014/main" xmlns="" id="{F49064C6-74E1-2BFD-6597-331D4D8AE31B}"/>
              </a:ext>
            </a:extLst>
          </p:cNvPr>
          <p:cNvGraphicFramePr/>
          <p:nvPr>
            <p:extLst>
              <p:ext uri="{D42A27DB-BD31-4B8C-83A1-F6EECF244321}">
                <p14:modId xmlns:p14="http://schemas.microsoft.com/office/powerpoint/2010/main" val="861241504"/>
              </p:ext>
            </p:extLst>
          </p:nvPr>
        </p:nvGraphicFramePr>
        <p:xfrm>
          <a:off x="-69173" y="1370137"/>
          <a:ext cx="10779327" cy="4902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60724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upo 37">
            <a:extLst>
              <a:ext uri="{FF2B5EF4-FFF2-40B4-BE49-F238E27FC236}">
                <a16:creationId xmlns:a16="http://schemas.microsoft.com/office/drawing/2014/main" xmlns="" id="{FD90C571-B368-ED0C-47AB-3C206BC8B2AE}"/>
              </a:ext>
            </a:extLst>
          </p:cNvPr>
          <p:cNvGrpSpPr/>
          <p:nvPr/>
        </p:nvGrpSpPr>
        <p:grpSpPr>
          <a:xfrm>
            <a:off x="122438" y="72890"/>
            <a:ext cx="11744050" cy="6372099"/>
            <a:chOff x="122438" y="72890"/>
            <a:chExt cx="11744050" cy="6372099"/>
          </a:xfrm>
        </p:grpSpPr>
        <p:grpSp>
          <p:nvGrpSpPr>
            <p:cNvPr id="5" name="object 5"/>
            <p:cNvGrpSpPr/>
            <p:nvPr/>
          </p:nvGrpSpPr>
          <p:grpSpPr>
            <a:xfrm>
              <a:off x="8610287" y="72890"/>
              <a:ext cx="1999614" cy="2573020"/>
              <a:chOff x="8511540" y="835152"/>
              <a:chExt cx="1999614" cy="2573020"/>
            </a:xfrm>
          </p:grpSpPr>
          <p:pic>
            <p:nvPicPr>
              <p:cNvPr id="6" name="object 6"/>
              <p:cNvPicPr/>
              <p:nvPr/>
            </p:nvPicPr>
            <p:blipFill>
              <a:blip r:embed="rId3" cstate="print"/>
              <a:stretch>
                <a:fillRect/>
              </a:stretch>
            </p:blipFill>
            <p:spPr>
              <a:xfrm>
                <a:off x="8520684" y="931869"/>
                <a:ext cx="1981200" cy="2466650"/>
              </a:xfrm>
              <a:prstGeom prst="rect">
                <a:avLst/>
              </a:prstGeom>
            </p:spPr>
          </p:pic>
          <p:sp>
            <p:nvSpPr>
              <p:cNvPr id="7" name="object 7"/>
              <p:cNvSpPr/>
              <p:nvPr/>
            </p:nvSpPr>
            <p:spPr>
              <a:xfrm>
                <a:off x="8516112" y="839724"/>
                <a:ext cx="1990725" cy="2563495"/>
              </a:xfrm>
              <a:custGeom>
                <a:avLst/>
                <a:gdLst/>
                <a:ahLst/>
                <a:cxnLst/>
                <a:rect l="l" t="t" r="r" b="b"/>
                <a:pathLst>
                  <a:path w="1990725" h="2563495">
                    <a:moveTo>
                      <a:pt x="0" y="2563367"/>
                    </a:moveTo>
                    <a:lnTo>
                      <a:pt x="1990344" y="2563367"/>
                    </a:lnTo>
                    <a:lnTo>
                      <a:pt x="1990344" y="0"/>
                    </a:lnTo>
                    <a:lnTo>
                      <a:pt x="0" y="0"/>
                    </a:lnTo>
                    <a:lnTo>
                      <a:pt x="0" y="2563367"/>
                    </a:lnTo>
                    <a:close/>
                  </a:path>
                </a:pathLst>
              </a:custGeom>
              <a:ln w="9144">
                <a:solidFill>
                  <a:srgbClr val="000000"/>
                </a:solidFill>
              </a:ln>
            </p:spPr>
            <p:txBody>
              <a:bodyPr wrap="square" lIns="0" tIns="0" rIns="0" bIns="0" rtlCol="0"/>
              <a:lstStyle/>
              <a:p>
                <a:endParaRPr lang="es-MX" sz="1600">
                  <a:latin typeface="Montserrat" panose="00000500000000000000" pitchFamily="2" charset="0"/>
                </a:endParaRPr>
              </a:p>
            </p:txBody>
          </p:sp>
        </p:grpSp>
        <p:sp>
          <p:nvSpPr>
            <p:cNvPr id="8" name="object 8"/>
            <p:cNvSpPr txBox="1"/>
            <p:nvPr/>
          </p:nvSpPr>
          <p:spPr>
            <a:xfrm>
              <a:off x="2152188" y="4958733"/>
              <a:ext cx="2057793" cy="505267"/>
            </a:xfrm>
            <a:prstGeom prst="rect">
              <a:avLst/>
            </a:prstGeom>
          </p:spPr>
          <p:txBody>
            <a:bodyPr vert="horz" wrap="square" lIns="0" tIns="12700" rIns="0" bIns="0" rtlCol="0">
              <a:spAutoFit/>
            </a:bodyPr>
            <a:lstStyle/>
            <a:p>
              <a:pPr marL="12700" marR="5080" algn="ctr">
                <a:lnSpc>
                  <a:spcPct val="100000"/>
                </a:lnSpc>
                <a:spcBef>
                  <a:spcPts val="100"/>
                </a:spcBef>
              </a:pPr>
              <a:r>
                <a:rPr lang="es-MX" sz="1600" dirty="0">
                  <a:latin typeface="Montserrat" panose="00000500000000000000" pitchFamily="2" charset="0"/>
                  <a:cs typeface="Lucida Sans Unicode"/>
                </a:rPr>
                <a:t>Cor</a:t>
              </a:r>
              <a:r>
                <a:rPr lang="es-MX" sz="1600" spc="-10" dirty="0">
                  <a:latin typeface="Montserrat" panose="00000500000000000000" pitchFamily="2" charset="0"/>
                  <a:cs typeface="Lucida Sans Unicode"/>
                </a:rPr>
                <a:t>r</a:t>
              </a:r>
              <a:r>
                <a:rPr lang="es-MX" sz="1600" dirty="0">
                  <a:latin typeface="Montserrat" panose="00000500000000000000" pitchFamily="2" charset="0"/>
                  <a:cs typeface="Lucida Sans Unicode"/>
                </a:rPr>
                <a:t>e</a:t>
              </a:r>
              <a:r>
                <a:rPr lang="es-MX" sz="1600" spc="-5" dirty="0">
                  <a:latin typeface="Montserrat" panose="00000500000000000000" pitchFamily="2" charset="0"/>
                  <a:cs typeface="Lucida Sans Unicode"/>
                </a:rPr>
                <a:t>sp</a:t>
              </a:r>
              <a:r>
                <a:rPr lang="es-MX" sz="1600" spc="-10" dirty="0">
                  <a:latin typeface="Montserrat" panose="00000500000000000000" pitchFamily="2" charset="0"/>
                  <a:cs typeface="Lucida Sans Unicode"/>
                </a:rPr>
                <a:t>o</a:t>
              </a:r>
              <a:r>
                <a:rPr lang="es-MX" sz="1600" dirty="0">
                  <a:latin typeface="Montserrat" panose="00000500000000000000" pitchFamily="2" charset="0"/>
                  <a:cs typeface="Lucida Sans Unicode"/>
                </a:rPr>
                <a:t>n</a:t>
              </a:r>
              <a:r>
                <a:rPr lang="es-MX" sz="1600" spc="-5" dirty="0">
                  <a:latin typeface="Montserrat" panose="00000500000000000000" pitchFamily="2" charset="0"/>
                  <a:cs typeface="Lucida Sans Unicode"/>
                </a:rPr>
                <a:t>d</a:t>
              </a:r>
              <a:r>
                <a:rPr lang="es-MX" sz="1600" dirty="0">
                  <a:latin typeface="Montserrat" panose="00000500000000000000" pitchFamily="2" charset="0"/>
                  <a:cs typeface="Lucida Sans Unicode"/>
                </a:rPr>
                <a:t>encia</a:t>
              </a:r>
            </a:p>
            <a:p>
              <a:pPr algn="ctr">
                <a:lnSpc>
                  <a:spcPct val="100000"/>
                </a:lnSpc>
              </a:pPr>
              <a:r>
                <a:rPr lang="es-MX" sz="1600" spc="-5" dirty="0">
                  <a:latin typeface="Montserrat" panose="00000500000000000000" pitchFamily="2" charset="0"/>
                  <a:cs typeface="Lucida Sans Unicode"/>
                </a:rPr>
                <a:t>Recibida</a:t>
              </a:r>
              <a:endParaRPr lang="es-MX" sz="1600" dirty="0">
                <a:latin typeface="Montserrat" panose="00000500000000000000" pitchFamily="2" charset="0"/>
                <a:cs typeface="Lucida Sans Unicode"/>
              </a:endParaRPr>
            </a:p>
          </p:txBody>
        </p:sp>
        <p:sp>
          <p:nvSpPr>
            <p:cNvPr id="9" name="object 9"/>
            <p:cNvSpPr txBox="1"/>
            <p:nvPr/>
          </p:nvSpPr>
          <p:spPr>
            <a:xfrm>
              <a:off x="7503832" y="4923859"/>
              <a:ext cx="1870987" cy="518091"/>
            </a:xfrm>
            <a:prstGeom prst="rect">
              <a:avLst/>
            </a:prstGeom>
          </p:spPr>
          <p:txBody>
            <a:bodyPr vert="horz" wrap="square" lIns="0" tIns="12700" rIns="0" bIns="0" rtlCol="0">
              <a:spAutoFit/>
            </a:bodyPr>
            <a:lstStyle/>
            <a:p>
              <a:pPr marL="823594" marR="5080" indent="-811530">
                <a:lnSpc>
                  <a:spcPct val="100000"/>
                </a:lnSpc>
                <a:spcBef>
                  <a:spcPts val="100"/>
                </a:spcBef>
              </a:pPr>
              <a:r>
                <a:rPr lang="es-MX" sz="1600" dirty="0">
                  <a:latin typeface="Montserrat" panose="00000500000000000000" pitchFamily="2" charset="0"/>
                  <a:cs typeface="Lucida Sans Unicode"/>
                </a:rPr>
                <a:t>Cor</a:t>
              </a:r>
              <a:r>
                <a:rPr lang="es-MX" sz="1600" spc="-10" dirty="0">
                  <a:latin typeface="Montserrat" panose="00000500000000000000" pitchFamily="2" charset="0"/>
                  <a:cs typeface="Lucida Sans Unicode"/>
                </a:rPr>
                <a:t>r</a:t>
              </a:r>
              <a:r>
                <a:rPr lang="es-MX" sz="1600" dirty="0">
                  <a:latin typeface="Montserrat" panose="00000500000000000000" pitchFamily="2" charset="0"/>
                  <a:cs typeface="Lucida Sans Unicode"/>
                </a:rPr>
                <a:t>e</a:t>
              </a:r>
              <a:r>
                <a:rPr lang="es-MX" sz="1600" spc="-5" dirty="0">
                  <a:latin typeface="Montserrat" panose="00000500000000000000" pitchFamily="2" charset="0"/>
                  <a:cs typeface="Lucida Sans Unicode"/>
                </a:rPr>
                <a:t>sp</a:t>
              </a:r>
              <a:r>
                <a:rPr lang="es-MX" sz="1600" spc="-10" dirty="0">
                  <a:latin typeface="Montserrat" panose="00000500000000000000" pitchFamily="2" charset="0"/>
                  <a:cs typeface="Lucida Sans Unicode"/>
                </a:rPr>
                <a:t>o</a:t>
              </a:r>
              <a:r>
                <a:rPr lang="es-MX" sz="1600" dirty="0">
                  <a:latin typeface="Montserrat" panose="00000500000000000000" pitchFamily="2" charset="0"/>
                  <a:cs typeface="Lucida Sans Unicode"/>
                </a:rPr>
                <a:t>n</a:t>
              </a:r>
              <a:r>
                <a:rPr lang="es-MX" sz="1600" spc="-5" dirty="0">
                  <a:latin typeface="Montserrat" panose="00000500000000000000" pitchFamily="2" charset="0"/>
                  <a:cs typeface="Lucida Sans Unicode"/>
                </a:rPr>
                <a:t>d</a:t>
              </a:r>
              <a:r>
                <a:rPr lang="es-MX" sz="1600" dirty="0">
                  <a:latin typeface="Montserrat" panose="00000500000000000000" pitchFamily="2" charset="0"/>
                  <a:cs typeface="Lucida Sans Unicode"/>
                </a:rPr>
                <a:t>encia </a:t>
              </a:r>
            </a:p>
            <a:p>
              <a:pPr marL="823594" marR="5080" indent="-811530">
                <a:lnSpc>
                  <a:spcPct val="100000"/>
                </a:lnSpc>
                <a:spcBef>
                  <a:spcPts val="100"/>
                </a:spcBef>
              </a:pPr>
              <a:r>
                <a:rPr lang="es-MX" sz="1600" dirty="0">
                  <a:latin typeface="Montserrat" panose="00000500000000000000" pitchFamily="2" charset="0"/>
                  <a:cs typeface="Lucida Sans Unicode"/>
                </a:rPr>
                <a:t>enviada</a:t>
              </a:r>
            </a:p>
          </p:txBody>
        </p:sp>
        <p:sp>
          <p:nvSpPr>
            <p:cNvPr id="10" name="object 10"/>
            <p:cNvSpPr txBox="1"/>
            <p:nvPr/>
          </p:nvSpPr>
          <p:spPr>
            <a:xfrm>
              <a:off x="3959349" y="1371600"/>
              <a:ext cx="246221" cy="1238344"/>
            </a:xfrm>
            <a:prstGeom prst="rect">
              <a:avLst/>
            </a:prstGeom>
          </p:spPr>
          <p:txBody>
            <a:bodyPr vert="vert270" wrap="square" lIns="0" tIns="34925" rIns="0" bIns="0" rtlCol="0">
              <a:spAutoFit/>
            </a:bodyPr>
            <a:lstStyle/>
            <a:p>
              <a:pPr marL="12700">
                <a:lnSpc>
                  <a:spcPct val="100000"/>
                </a:lnSpc>
                <a:spcBef>
                  <a:spcPts val="275"/>
                </a:spcBef>
              </a:pPr>
              <a:r>
                <a:rPr lang="es-MX" sz="1600">
                  <a:latin typeface="Montserrat" panose="00000500000000000000" pitchFamily="2" charset="0"/>
                  <a:cs typeface="Lucida Sans Unicode"/>
                </a:rPr>
                <a:t>Sol</a:t>
              </a:r>
              <a:r>
                <a:rPr lang="es-MX" sz="1600" spc="-10">
                  <a:latin typeface="Montserrat" panose="00000500000000000000" pitchFamily="2" charset="0"/>
                  <a:cs typeface="Lucida Sans Unicode"/>
                </a:rPr>
                <a:t>i</a:t>
              </a:r>
              <a:r>
                <a:rPr lang="es-MX" sz="1600" spc="-5">
                  <a:latin typeface="Montserrat" panose="00000500000000000000" pitchFamily="2" charset="0"/>
                  <a:cs typeface="Lucida Sans Unicode"/>
                </a:rPr>
                <a:t>citud</a:t>
              </a:r>
              <a:endParaRPr lang="es-MX" sz="1600">
                <a:latin typeface="Montserrat" panose="00000500000000000000" pitchFamily="2" charset="0"/>
                <a:cs typeface="Lucida Sans Unicode"/>
              </a:endParaRPr>
            </a:p>
          </p:txBody>
        </p:sp>
        <p:sp>
          <p:nvSpPr>
            <p:cNvPr id="11" name="object 11"/>
            <p:cNvSpPr txBox="1"/>
            <p:nvPr/>
          </p:nvSpPr>
          <p:spPr>
            <a:xfrm>
              <a:off x="7935718" y="1263904"/>
              <a:ext cx="246221" cy="1435731"/>
            </a:xfrm>
            <a:prstGeom prst="rect">
              <a:avLst/>
            </a:prstGeom>
          </p:spPr>
          <p:txBody>
            <a:bodyPr vert="vert270" wrap="square" lIns="0" tIns="34925" rIns="0" bIns="0" rtlCol="0">
              <a:spAutoFit/>
            </a:bodyPr>
            <a:lstStyle/>
            <a:p>
              <a:pPr marL="12700">
                <a:lnSpc>
                  <a:spcPct val="100000"/>
                </a:lnSpc>
                <a:spcBef>
                  <a:spcPts val="275"/>
                </a:spcBef>
              </a:pPr>
              <a:r>
                <a:rPr lang="es-MX" sz="1600" spc="-5" dirty="0">
                  <a:latin typeface="Montserrat" panose="00000500000000000000" pitchFamily="2" charset="0"/>
                  <a:cs typeface="Lucida Sans Unicode"/>
                </a:rPr>
                <a:t>R</a:t>
              </a:r>
              <a:r>
                <a:rPr lang="es-MX" sz="1600" dirty="0">
                  <a:latin typeface="Montserrat" panose="00000500000000000000" pitchFamily="2" charset="0"/>
                  <a:cs typeface="Lucida Sans Unicode"/>
                </a:rPr>
                <a:t>e</a:t>
              </a:r>
              <a:r>
                <a:rPr lang="es-MX" sz="1600" spc="-5" dirty="0">
                  <a:latin typeface="Montserrat" panose="00000500000000000000" pitchFamily="2" charset="0"/>
                  <a:cs typeface="Lucida Sans Unicode"/>
                </a:rPr>
                <a:t>sp</a:t>
              </a:r>
              <a:r>
                <a:rPr lang="es-MX" sz="1600" spc="-10" dirty="0">
                  <a:latin typeface="Montserrat" panose="00000500000000000000" pitchFamily="2" charset="0"/>
                  <a:cs typeface="Lucida Sans Unicode"/>
                </a:rPr>
                <a:t>u</a:t>
              </a:r>
              <a:r>
                <a:rPr lang="es-MX" sz="1600" dirty="0">
                  <a:latin typeface="Montserrat" panose="00000500000000000000" pitchFamily="2" charset="0"/>
                  <a:cs typeface="Lucida Sans Unicode"/>
                </a:rPr>
                <a:t>e</a:t>
              </a:r>
              <a:r>
                <a:rPr lang="es-MX" sz="1600" spc="-5" dirty="0">
                  <a:latin typeface="Montserrat" panose="00000500000000000000" pitchFamily="2" charset="0"/>
                  <a:cs typeface="Lucida Sans Unicode"/>
                </a:rPr>
                <a:t>s</a:t>
              </a:r>
              <a:r>
                <a:rPr lang="es-MX" sz="1600" dirty="0">
                  <a:latin typeface="Montserrat" panose="00000500000000000000" pitchFamily="2" charset="0"/>
                  <a:cs typeface="Lucida Sans Unicode"/>
                </a:rPr>
                <a:t>ta</a:t>
              </a:r>
            </a:p>
          </p:txBody>
        </p:sp>
        <p:sp>
          <p:nvSpPr>
            <p:cNvPr id="12" name="object 12"/>
            <p:cNvSpPr txBox="1"/>
            <p:nvPr/>
          </p:nvSpPr>
          <p:spPr>
            <a:xfrm>
              <a:off x="3431536" y="3460227"/>
              <a:ext cx="1769110" cy="751488"/>
            </a:xfrm>
            <a:prstGeom prst="rect">
              <a:avLst/>
            </a:prstGeom>
          </p:spPr>
          <p:txBody>
            <a:bodyPr vert="horz" wrap="square" lIns="0" tIns="12700" rIns="0" bIns="0" rtlCol="0">
              <a:spAutoFit/>
            </a:bodyPr>
            <a:lstStyle/>
            <a:p>
              <a:pPr marL="12700" marR="5080">
                <a:lnSpc>
                  <a:spcPct val="100000"/>
                </a:lnSpc>
                <a:spcBef>
                  <a:spcPts val="100"/>
                </a:spcBef>
              </a:pPr>
              <a:r>
                <a:rPr lang="es-MX" sz="1600" dirty="0">
                  <a:latin typeface="Montserrat" panose="00000500000000000000" pitchFamily="2" charset="0"/>
                  <a:cs typeface="Lucida Sans Unicode"/>
                </a:rPr>
                <a:t>Original </a:t>
              </a:r>
              <a:r>
                <a:rPr lang="es-MX" sz="1600" spc="5" dirty="0">
                  <a:latin typeface="Montserrat" panose="00000500000000000000" pitchFamily="2" charset="0"/>
                  <a:cs typeface="Lucida Sans Unicode"/>
                </a:rPr>
                <a:t> </a:t>
              </a:r>
              <a:r>
                <a:rPr lang="es-MX" sz="1600" spc="-5" dirty="0">
                  <a:latin typeface="Montserrat" panose="00000500000000000000" pitchFamily="2" charset="0"/>
                  <a:cs typeface="Lucida Sans Unicode"/>
                </a:rPr>
                <a:t>recibido al </a:t>
              </a:r>
              <a:r>
                <a:rPr lang="es-MX" sz="1600" spc="-555" dirty="0">
                  <a:latin typeface="Montserrat" panose="00000500000000000000" pitchFamily="2" charset="0"/>
                  <a:cs typeface="Lucida Sans Unicode"/>
                </a:rPr>
                <a:t> </a:t>
              </a:r>
              <a:r>
                <a:rPr lang="es-MX" sz="1600" spc="-5" dirty="0">
                  <a:latin typeface="Montserrat" panose="00000500000000000000" pitchFamily="2" charset="0"/>
                  <a:cs typeface="Lucida Sans Unicode"/>
                </a:rPr>
                <a:t>exped</a:t>
              </a:r>
              <a:r>
                <a:rPr lang="es-MX" sz="1600" spc="-10" dirty="0">
                  <a:latin typeface="Montserrat" panose="00000500000000000000" pitchFamily="2" charset="0"/>
                  <a:cs typeface="Lucida Sans Unicode"/>
                </a:rPr>
                <a:t>i</a:t>
              </a:r>
              <a:r>
                <a:rPr lang="es-MX" sz="1600" spc="-5" dirty="0">
                  <a:latin typeface="Montserrat" panose="00000500000000000000" pitchFamily="2" charset="0"/>
                  <a:cs typeface="Lucida Sans Unicode"/>
                </a:rPr>
                <a:t>ente</a:t>
              </a:r>
              <a:endParaRPr lang="es-MX" sz="1600" dirty="0">
                <a:latin typeface="Montserrat" panose="00000500000000000000" pitchFamily="2" charset="0"/>
                <a:cs typeface="Lucida Sans Unicode"/>
              </a:endParaRPr>
            </a:p>
          </p:txBody>
        </p:sp>
        <p:sp>
          <p:nvSpPr>
            <p:cNvPr id="13" name="object 13"/>
            <p:cNvSpPr txBox="1"/>
            <p:nvPr/>
          </p:nvSpPr>
          <p:spPr>
            <a:xfrm>
              <a:off x="7579132" y="3460227"/>
              <a:ext cx="1567307" cy="505267"/>
            </a:xfrm>
            <a:prstGeom prst="rect">
              <a:avLst/>
            </a:prstGeom>
          </p:spPr>
          <p:txBody>
            <a:bodyPr vert="horz" wrap="square" lIns="0" tIns="12700" rIns="0" bIns="0" rtlCol="0">
              <a:spAutoFit/>
            </a:bodyPr>
            <a:lstStyle/>
            <a:p>
              <a:pPr marL="12700" marR="5080">
                <a:lnSpc>
                  <a:spcPct val="100000"/>
                </a:lnSpc>
                <a:spcBef>
                  <a:spcPts val="100"/>
                </a:spcBef>
              </a:pPr>
              <a:r>
                <a:rPr lang="es-MX" sz="1600" spc="-10" dirty="0">
                  <a:latin typeface="Montserrat" panose="00000500000000000000" pitchFamily="2" charset="0"/>
                  <a:cs typeface="Lucida Sans Unicode"/>
                </a:rPr>
                <a:t>Acuse </a:t>
              </a:r>
              <a:r>
                <a:rPr lang="es-MX" sz="1600" spc="-5" dirty="0">
                  <a:latin typeface="Montserrat" panose="00000500000000000000" pitchFamily="2" charset="0"/>
                  <a:cs typeface="Lucida Sans Unicode"/>
                </a:rPr>
                <a:t>al </a:t>
              </a:r>
              <a:r>
                <a:rPr lang="es-MX" sz="1600" dirty="0">
                  <a:latin typeface="Montserrat" panose="00000500000000000000" pitchFamily="2" charset="0"/>
                  <a:cs typeface="Lucida Sans Unicode"/>
                </a:rPr>
                <a:t> e</a:t>
              </a:r>
              <a:r>
                <a:rPr lang="es-MX" sz="1600" spc="-5" dirty="0">
                  <a:latin typeface="Montserrat" panose="00000500000000000000" pitchFamily="2" charset="0"/>
                  <a:cs typeface="Lucida Sans Unicode"/>
                </a:rPr>
                <a:t>xped</a:t>
              </a:r>
              <a:r>
                <a:rPr lang="es-MX" sz="1600" spc="-10" dirty="0">
                  <a:latin typeface="Montserrat" panose="00000500000000000000" pitchFamily="2" charset="0"/>
                  <a:cs typeface="Lucida Sans Unicode"/>
                </a:rPr>
                <a:t>i</a:t>
              </a:r>
              <a:r>
                <a:rPr lang="es-MX" sz="1600" dirty="0">
                  <a:latin typeface="Montserrat" panose="00000500000000000000" pitchFamily="2" charset="0"/>
                  <a:cs typeface="Lucida Sans Unicode"/>
                </a:rPr>
                <a:t>ente</a:t>
              </a:r>
            </a:p>
          </p:txBody>
        </p:sp>
        <p:grpSp>
          <p:nvGrpSpPr>
            <p:cNvPr id="14" name="object 14"/>
            <p:cNvGrpSpPr/>
            <p:nvPr/>
          </p:nvGrpSpPr>
          <p:grpSpPr>
            <a:xfrm>
              <a:off x="2934975" y="3015989"/>
              <a:ext cx="4391025" cy="3429000"/>
              <a:chOff x="2785872" y="3398901"/>
              <a:chExt cx="4391025" cy="3429000"/>
            </a:xfrm>
          </p:grpSpPr>
          <p:pic>
            <p:nvPicPr>
              <p:cNvPr id="15" name="object 15"/>
              <p:cNvPicPr/>
              <p:nvPr/>
            </p:nvPicPr>
            <p:blipFill>
              <a:blip r:embed="rId4" cstate="print"/>
              <a:stretch>
                <a:fillRect/>
              </a:stretch>
            </p:blipFill>
            <p:spPr>
              <a:xfrm>
                <a:off x="5042916" y="4236718"/>
                <a:ext cx="2133969" cy="2590798"/>
              </a:xfrm>
              <a:prstGeom prst="rect">
                <a:avLst/>
              </a:prstGeom>
            </p:spPr>
          </p:pic>
          <p:sp>
            <p:nvSpPr>
              <p:cNvPr id="16" name="object 16"/>
              <p:cNvSpPr/>
              <p:nvPr/>
            </p:nvSpPr>
            <p:spPr>
              <a:xfrm>
                <a:off x="2785872" y="3398901"/>
                <a:ext cx="2258695" cy="2199005"/>
              </a:xfrm>
              <a:custGeom>
                <a:avLst/>
                <a:gdLst/>
                <a:ahLst/>
                <a:cxnLst/>
                <a:rect l="l" t="t" r="r" b="b"/>
                <a:pathLst>
                  <a:path w="2258695" h="2199004">
                    <a:moveTo>
                      <a:pt x="2119883" y="2057019"/>
                    </a:moveTo>
                    <a:lnTo>
                      <a:pt x="2117844" y="2103415"/>
                    </a:lnTo>
                    <a:lnTo>
                      <a:pt x="2142236" y="2105279"/>
                    </a:lnTo>
                    <a:lnTo>
                      <a:pt x="2138553" y="2152396"/>
                    </a:lnTo>
                    <a:lnTo>
                      <a:pt x="2115690" y="2152396"/>
                    </a:lnTo>
                    <a:lnTo>
                      <a:pt x="2113661" y="2198560"/>
                    </a:lnTo>
                    <a:lnTo>
                      <a:pt x="2217360" y="2152396"/>
                    </a:lnTo>
                    <a:lnTo>
                      <a:pt x="2138553" y="2152396"/>
                    </a:lnTo>
                    <a:lnTo>
                      <a:pt x="2115768" y="2150619"/>
                    </a:lnTo>
                    <a:lnTo>
                      <a:pt x="2221351" y="2150619"/>
                    </a:lnTo>
                    <a:lnTo>
                      <a:pt x="2258441" y="2134108"/>
                    </a:lnTo>
                    <a:lnTo>
                      <a:pt x="2119883" y="2057019"/>
                    </a:lnTo>
                    <a:close/>
                  </a:path>
                  <a:path w="2258695" h="2199004">
                    <a:moveTo>
                      <a:pt x="2117844" y="2103415"/>
                    </a:moveTo>
                    <a:lnTo>
                      <a:pt x="2115768" y="2150619"/>
                    </a:lnTo>
                    <a:lnTo>
                      <a:pt x="2138553" y="2152396"/>
                    </a:lnTo>
                    <a:lnTo>
                      <a:pt x="2142236" y="2105279"/>
                    </a:lnTo>
                    <a:lnTo>
                      <a:pt x="2117844" y="2103415"/>
                    </a:lnTo>
                    <a:close/>
                  </a:path>
                  <a:path w="2258695" h="2199004">
                    <a:moveTo>
                      <a:pt x="47243" y="0"/>
                    </a:moveTo>
                    <a:lnTo>
                      <a:pt x="0" y="762"/>
                    </a:lnTo>
                    <a:lnTo>
                      <a:pt x="888" y="50800"/>
                    </a:lnTo>
                    <a:lnTo>
                      <a:pt x="3301" y="101473"/>
                    </a:lnTo>
                    <a:lnTo>
                      <a:pt x="7365" y="152146"/>
                    </a:lnTo>
                    <a:lnTo>
                      <a:pt x="12953" y="202819"/>
                    </a:lnTo>
                    <a:lnTo>
                      <a:pt x="20192" y="253237"/>
                    </a:lnTo>
                    <a:lnTo>
                      <a:pt x="28955" y="303656"/>
                    </a:lnTo>
                    <a:lnTo>
                      <a:pt x="50800" y="403351"/>
                    </a:lnTo>
                    <a:lnTo>
                      <a:pt x="78358" y="502793"/>
                    </a:lnTo>
                    <a:lnTo>
                      <a:pt x="111759" y="601091"/>
                    </a:lnTo>
                    <a:lnTo>
                      <a:pt x="150367" y="698119"/>
                    </a:lnTo>
                    <a:lnTo>
                      <a:pt x="194182" y="793750"/>
                    </a:lnTo>
                    <a:lnTo>
                      <a:pt x="242950" y="887730"/>
                    </a:lnTo>
                    <a:lnTo>
                      <a:pt x="296417" y="979932"/>
                    </a:lnTo>
                    <a:lnTo>
                      <a:pt x="354456" y="1070102"/>
                    </a:lnTo>
                    <a:lnTo>
                      <a:pt x="416813" y="1157986"/>
                    </a:lnTo>
                    <a:lnTo>
                      <a:pt x="483362" y="1243584"/>
                    </a:lnTo>
                    <a:lnTo>
                      <a:pt x="553719" y="1326642"/>
                    </a:lnTo>
                    <a:lnTo>
                      <a:pt x="627761" y="1406779"/>
                    </a:lnTo>
                    <a:lnTo>
                      <a:pt x="705357" y="1484122"/>
                    </a:lnTo>
                    <a:lnTo>
                      <a:pt x="786256" y="1558163"/>
                    </a:lnTo>
                    <a:lnTo>
                      <a:pt x="870076" y="1628902"/>
                    </a:lnTo>
                    <a:lnTo>
                      <a:pt x="956944" y="1696085"/>
                    </a:lnTo>
                    <a:lnTo>
                      <a:pt x="1046606" y="1759585"/>
                    </a:lnTo>
                    <a:lnTo>
                      <a:pt x="1138681" y="1819148"/>
                    </a:lnTo>
                    <a:lnTo>
                      <a:pt x="1232915" y="1874520"/>
                    </a:lnTo>
                    <a:lnTo>
                      <a:pt x="1329436" y="1925447"/>
                    </a:lnTo>
                    <a:lnTo>
                      <a:pt x="1427733" y="1972056"/>
                    </a:lnTo>
                    <a:lnTo>
                      <a:pt x="1527682" y="2013839"/>
                    </a:lnTo>
                    <a:lnTo>
                      <a:pt x="1629155" y="2050796"/>
                    </a:lnTo>
                    <a:lnTo>
                      <a:pt x="1731899" y="2082546"/>
                    </a:lnTo>
                    <a:lnTo>
                      <a:pt x="1835785" y="2109089"/>
                    </a:lnTo>
                    <a:lnTo>
                      <a:pt x="1940432" y="2130044"/>
                    </a:lnTo>
                    <a:lnTo>
                      <a:pt x="2045715" y="2145157"/>
                    </a:lnTo>
                    <a:lnTo>
                      <a:pt x="2115768" y="2150619"/>
                    </a:lnTo>
                    <a:lnTo>
                      <a:pt x="2117844" y="2103415"/>
                    </a:lnTo>
                    <a:lnTo>
                      <a:pt x="2052447" y="2098421"/>
                    </a:lnTo>
                    <a:lnTo>
                      <a:pt x="1949577" y="2083689"/>
                    </a:lnTo>
                    <a:lnTo>
                      <a:pt x="1847341" y="2063242"/>
                    </a:lnTo>
                    <a:lnTo>
                      <a:pt x="1745868" y="2037461"/>
                    </a:lnTo>
                    <a:lnTo>
                      <a:pt x="1645285" y="2006473"/>
                    </a:lnTo>
                    <a:lnTo>
                      <a:pt x="1545843" y="1970277"/>
                    </a:lnTo>
                    <a:lnTo>
                      <a:pt x="1447927" y="1929384"/>
                    </a:lnTo>
                    <a:lnTo>
                      <a:pt x="1351533" y="1883790"/>
                    </a:lnTo>
                    <a:lnTo>
                      <a:pt x="1256918" y="1833752"/>
                    </a:lnTo>
                    <a:lnTo>
                      <a:pt x="1164336" y="1779397"/>
                    </a:lnTo>
                    <a:lnTo>
                      <a:pt x="1073912" y="1720977"/>
                    </a:lnTo>
                    <a:lnTo>
                      <a:pt x="985901" y="1658747"/>
                    </a:lnTo>
                    <a:lnTo>
                      <a:pt x="900556" y="1592834"/>
                    </a:lnTo>
                    <a:lnTo>
                      <a:pt x="818133" y="1523365"/>
                    </a:lnTo>
                    <a:lnTo>
                      <a:pt x="738631" y="1450594"/>
                    </a:lnTo>
                    <a:lnTo>
                      <a:pt x="662431" y="1374648"/>
                    </a:lnTo>
                    <a:lnTo>
                      <a:pt x="589661" y="1296035"/>
                    </a:lnTo>
                    <a:lnTo>
                      <a:pt x="520573" y="1214628"/>
                    </a:lnTo>
                    <a:lnTo>
                      <a:pt x="455294" y="1130681"/>
                    </a:lnTo>
                    <a:lnTo>
                      <a:pt x="394207" y="1044448"/>
                    </a:lnTo>
                    <a:lnTo>
                      <a:pt x="337311" y="956182"/>
                    </a:lnTo>
                    <a:lnTo>
                      <a:pt x="284860" y="865886"/>
                    </a:lnTo>
                    <a:lnTo>
                      <a:pt x="237108" y="774065"/>
                    </a:lnTo>
                    <a:lnTo>
                      <a:pt x="194309" y="680593"/>
                    </a:lnTo>
                    <a:lnTo>
                      <a:pt x="156463" y="585851"/>
                    </a:lnTo>
                    <a:lnTo>
                      <a:pt x="123951" y="490093"/>
                    </a:lnTo>
                    <a:lnTo>
                      <a:pt x="96900" y="393319"/>
                    </a:lnTo>
                    <a:lnTo>
                      <a:pt x="75437" y="295529"/>
                    </a:lnTo>
                    <a:lnTo>
                      <a:pt x="66928" y="246634"/>
                    </a:lnTo>
                    <a:lnTo>
                      <a:pt x="59943" y="197485"/>
                    </a:lnTo>
                    <a:lnTo>
                      <a:pt x="54355" y="148462"/>
                    </a:lnTo>
                    <a:lnTo>
                      <a:pt x="50418" y="99313"/>
                    </a:lnTo>
                    <a:lnTo>
                      <a:pt x="48132" y="50037"/>
                    </a:lnTo>
                    <a:lnTo>
                      <a:pt x="47243" y="0"/>
                    </a:lnTo>
                    <a:close/>
                  </a:path>
                </a:pathLst>
              </a:custGeom>
              <a:solidFill>
                <a:srgbClr val="000000"/>
              </a:solidFill>
            </p:spPr>
            <p:txBody>
              <a:bodyPr wrap="square" lIns="0" tIns="0" rIns="0" bIns="0" rtlCol="0"/>
              <a:lstStyle/>
              <a:p>
                <a:endParaRPr lang="es-MX" sz="1600">
                  <a:latin typeface="Montserrat" panose="00000500000000000000" pitchFamily="2" charset="0"/>
                </a:endParaRPr>
              </a:p>
            </p:txBody>
          </p:sp>
        </p:grpSp>
        <p:grpSp>
          <p:nvGrpSpPr>
            <p:cNvPr id="17" name="object 17"/>
            <p:cNvGrpSpPr/>
            <p:nvPr/>
          </p:nvGrpSpPr>
          <p:grpSpPr>
            <a:xfrm>
              <a:off x="7470359" y="1064513"/>
              <a:ext cx="4396129" cy="4081781"/>
              <a:chOff x="7244335" y="2103119"/>
              <a:chExt cx="4543804" cy="4081781"/>
            </a:xfrm>
          </p:grpSpPr>
          <p:sp>
            <p:nvSpPr>
              <p:cNvPr id="18" name="object 18"/>
              <p:cNvSpPr/>
              <p:nvPr/>
            </p:nvSpPr>
            <p:spPr>
              <a:xfrm>
                <a:off x="7244335" y="3684962"/>
                <a:ext cx="2087282" cy="2179898"/>
              </a:xfrm>
              <a:custGeom>
                <a:avLst/>
                <a:gdLst/>
                <a:ahLst/>
                <a:cxnLst/>
                <a:rect l="l" t="t" r="r" b="b"/>
                <a:pathLst>
                  <a:path w="2290445" h="2195195">
                    <a:moveTo>
                      <a:pt x="129794" y="2062480"/>
                    </a:moveTo>
                    <a:lnTo>
                      <a:pt x="0" y="2134108"/>
                    </a:lnTo>
                    <a:lnTo>
                      <a:pt x="135127" y="2194991"/>
                    </a:lnTo>
                    <a:lnTo>
                      <a:pt x="133382" y="2151634"/>
                    </a:lnTo>
                    <a:lnTo>
                      <a:pt x="112141" y="2151634"/>
                    </a:lnTo>
                    <a:lnTo>
                      <a:pt x="108712" y="2107565"/>
                    </a:lnTo>
                    <a:lnTo>
                      <a:pt x="131539" y="2105835"/>
                    </a:lnTo>
                    <a:lnTo>
                      <a:pt x="129794" y="2062480"/>
                    </a:lnTo>
                    <a:close/>
                  </a:path>
                  <a:path w="2290445" h="2195195">
                    <a:moveTo>
                      <a:pt x="131539" y="2105835"/>
                    </a:moveTo>
                    <a:lnTo>
                      <a:pt x="108712" y="2107565"/>
                    </a:lnTo>
                    <a:lnTo>
                      <a:pt x="112141" y="2151634"/>
                    </a:lnTo>
                    <a:lnTo>
                      <a:pt x="133316" y="2149995"/>
                    </a:lnTo>
                    <a:lnTo>
                      <a:pt x="131539" y="2105835"/>
                    </a:lnTo>
                    <a:close/>
                  </a:path>
                  <a:path w="2290445" h="2195195">
                    <a:moveTo>
                      <a:pt x="133316" y="2149995"/>
                    </a:moveTo>
                    <a:lnTo>
                      <a:pt x="112141" y="2151634"/>
                    </a:lnTo>
                    <a:lnTo>
                      <a:pt x="133382" y="2151634"/>
                    </a:lnTo>
                    <a:lnTo>
                      <a:pt x="133316" y="2149995"/>
                    </a:lnTo>
                    <a:close/>
                  </a:path>
                  <a:path w="2290445" h="2195195">
                    <a:moveTo>
                      <a:pt x="2246249" y="0"/>
                    </a:moveTo>
                    <a:lnTo>
                      <a:pt x="2245487" y="50037"/>
                    </a:lnTo>
                    <a:lnTo>
                      <a:pt x="2242947" y="99313"/>
                    </a:lnTo>
                    <a:lnTo>
                      <a:pt x="2239010" y="148589"/>
                    </a:lnTo>
                    <a:lnTo>
                      <a:pt x="2233422" y="197612"/>
                    </a:lnTo>
                    <a:lnTo>
                      <a:pt x="2226310" y="246761"/>
                    </a:lnTo>
                    <a:lnTo>
                      <a:pt x="2217674" y="295656"/>
                    </a:lnTo>
                    <a:lnTo>
                      <a:pt x="2195830" y="393573"/>
                    </a:lnTo>
                    <a:lnTo>
                      <a:pt x="2168398" y="490474"/>
                    </a:lnTo>
                    <a:lnTo>
                      <a:pt x="2135378" y="586359"/>
                    </a:lnTo>
                    <a:lnTo>
                      <a:pt x="2096897" y="680974"/>
                    </a:lnTo>
                    <a:lnTo>
                      <a:pt x="2053336" y="774573"/>
                    </a:lnTo>
                    <a:lnTo>
                      <a:pt x="2004949" y="866521"/>
                    </a:lnTo>
                    <a:lnTo>
                      <a:pt x="1951736" y="956818"/>
                    </a:lnTo>
                    <a:lnTo>
                      <a:pt x="1893951" y="1045210"/>
                    </a:lnTo>
                    <a:lnTo>
                      <a:pt x="1831848" y="1131443"/>
                    </a:lnTo>
                    <a:lnTo>
                      <a:pt x="1765554" y="1215390"/>
                    </a:lnTo>
                    <a:lnTo>
                      <a:pt x="1695323" y="1296924"/>
                    </a:lnTo>
                    <a:lnTo>
                      <a:pt x="1621409" y="1375664"/>
                    </a:lnTo>
                    <a:lnTo>
                      <a:pt x="1544066" y="1451610"/>
                    </a:lnTo>
                    <a:lnTo>
                      <a:pt x="1463421" y="1524381"/>
                    </a:lnTo>
                    <a:lnTo>
                      <a:pt x="1379601" y="1593850"/>
                    </a:lnTo>
                    <a:lnTo>
                      <a:pt x="1292860" y="1659890"/>
                    </a:lnTo>
                    <a:lnTo>
                      <a:pt x="1203452" y="1722247"/>
                    </a:lnTo>
                    <a:lnTo>
                      <a:pt x="1111758" y="1780667"/>
                    </a:lnTo>
                    <a:lnTo>
                      <a:pt x="1017651" y="1835023"/>
                    </a:lnTo>
                    <a:lnTo>
                      <a:pt x="921512" y="1885061"/>
                    </a:lnTo>
                    <a:lnTo>
                      <a:pt x="823595" y="1930654"/>
                    </a:lnTo>
                    <a:lnTo>
                      <a:pt x="724026" y="1971675"/>
                    </a:lnTo>
                    <a:lnTo>
                      <a:pt x="623062" y="2007870"/>
                    </a:lnTo>
                    <a:lnTo>
                      <a:pt x="520826" y="2038858"/>
                    </a:lnTo>
                    <a:lnTo>
                      <a:pt x="417702" y="2064765"/>
                    </a:lnTo>
                    <a:lnTo>
                      <a:pt x="313817" y="2085213"/>
                    </a:lnTo>
                    <a:lnTo>
                      <a:pt x="209296" y="2099945"/>
                    </a:lnTo>
                    <a:lnTo>
                      <a:pt x="131539" y="2105835"/>
                    </a:lnTo>
                    <a:lnTo>
                      <a:pt x="133316" y="2149995"/>
                    </a:lnTo>
                    <a:lnTo>
                      <a:pt x="215519" y="2143633"/>
                    </a:lnTo>
                    <a:lnTo>
                      <a:pt x="322325" y="2128520"/>
                    </a:lnTo>
                    <a:lnTo>
                      <a:pt x="428498" y="2107565"/>
                    </a:lnTo>
                    <a:lnTo>
                      <a:pt x="533781" y="2081149"/>
                    </a:lnTo>
                    <a:lnTo>
                      <a:pt x="638048" y="2049399"/>
                    </a:lnTo>
                    <a:lnTo>
                      <a:pt x="740918" y="2012442"/>
                    </a:lnTo>
                    <a:lnTo>
                      <a:pt x="842264" y="1970786"/>
                    </a:lnTo>
                    <a:lnTo>
                      <a:pt x="941959" y="1924177"/>
                    </a:lnTo>
                    <a:lnTo>
                      <a:pt x="1039749" y="1873250"/>
                    </a:lnTo>
                    <a:lnTo>
                      <a:pt x="1135380" y="1817878"/>
                    </a:lnTo>
                    <a:lnTo>
                      <a:pt x="1228852" y="1758442"/>
                    </a:lnTo>
                    <a:lnTo>
                      <a:pt x="1319657" y="1695069"/>
                    </a:lnTo>
                    <a:lnTo>
                      <a:pt x="1407795" y="1627886"/>
                    </a:lnTo>
                    <a:lnTo>
                      <a:pt x="1493012" y="1557147"/>
                    </a:lnTo>
                    <a:lnTo>
                      <a:pt x="1575054" y="1483106"/>
                    </a:lnTo>
                    <a:lnTo>
                      <a:pt x="1653667" y="1405890"/>
                    </a:lnTo>
                    <a:lnTo>
                      <a:pt x="1728851" y="1325753"/>
                    </a:lnTo>
                    <a:lnTo>
                      <a:pt x="1800225" y="1242822"/>
                    </a:lnTo>
                    <a:lnTo>
                      <a:pt x="1867662" y="1157224"/>
                    </a:lnTo>
                    <a:lnTo>
                      <a:pt x="1930908" y="1069340"/>
                    </a:lnTo>
                    <a:lnTo>
                      <a:pt x="1989709" y="979297"/>
                    </a:lnTo>
                    <a:lnTo>
                      <a:pt x="2043938" y="887094"/>
                    </a:lnTo>
                    <a:lnTo>
                      <a:pt x="2093468" y="793242"/>
                    </a:lnTo>
                    <a:lnTo>
                      <a:pt x="2137918" y="697611"/>
                    </a:lnTo>
                    <a:lnTo>
                      <a:pt x="2177161" y="600710"/>
                    </a:lnTo>
                    <a:lnTo>
                      <a:pt x="2210816" y="502412"/>
                    </a:lnTo>
                    <a:lnTo>
                      <a:pt x="2239010" y="403098"/>
                    </a:lnTo>
                    <a:lnTo>
                      <a:pt x="2261235" y="303403"/>
                    </a:lnTo>
                    <a:lnTo>
                      <a:pt x="2270125" y="253111"/>
                    </a:lnTo>
                    <a:lnTo>
                      <a:pt x="2277237" y="202691"/>
                    </a:lnTo>
                    <a:lnTo>
                      <a:pt x="2283079" y="152019"/>
                    </a:lnTo>
                    <a:lnTo>
                      <a:pt x="2287143" y="101473"/>
                    </a:lnTo>
                    <a:lnTo>
                      <a:pt x="2289556" y="50800"/>
                    </a:lnTo>
                    <a:lnTo>
                      <a:pt x="2290445" y="762"/>
                    </a:lnTo>
                    <a:lnTo>
                      <a:pt x="2246249" y="0"/>
                    </a:lnTo>
                    <a:close/>
                  </a:path>
                </a:pathLst>
              </a:custGeom>
              <a:solidFill>
                <a:srgbClr val="000000"/>
              </a:solidFill>
            </p:spPr>
            <p:txBody>
              <a:bodyPr wrap="square" lIns="0" tIns="0" rIns="0" bIns="0" rtlCol="0"/>
              <a:lstStyle/>
              <a:p>
                <a:endParaRPr lang="es-MX" sz="1600" dirty="0">
                  <a:latin typeface="Montserrat" panose="00000500000000000000" pitchFamily="2" charset="0"/>
                </a:endParaRPr>
              </a:p>
            </p:txBody>
          </p:sp>
          <p:pic>
            <p:nvPicPr>
              <p:cNvPr id="19" name="object 19"/>
              <p:cNvPicPr/>
              <p:nvPr/>
            </p:nvPicPr>
            <p:blipFill>
              <a:blip r:embed="rId3" cstate="print"/>
              <a:stretch>
                <a:fillRect/>
              </a:stretch>
            </p:blipFill>
            <p:spPr>
              <a:xfrm>
                <a:off x="10268711" y="3684962"/>
                <a:ext cx="1514855" cy="1886781"/>
              </a:xfrm>
              <a:prstGeom prst="rect">
                <a:avLst/>
              </a:prstGeom>
            </p:spPr>
          </p:pic>
          <p:sp>
            <p:nvSpPr>
              <p:cNvPr id="20" name="object 20"/>
              <p:cNvSpPr/>
              <p:nvPr/>
            </p:nvSpPr>
            <p:spPr>
              <a:xfrm>
                <a:off x="10264139" y="3613404"/>
                <a:ext cx="1524000" cy="1963420"/>
              </a:xfrm>
              <a:custGeom>
                <a:avLst/>
                <a:gdLst/>
                <a:ahLst/>
                <a:cxnLst/>
                <a:rect l="l" t="t" r="r" b="b"/>
                <a:pathLst>
                  <a:path w="1524000" h="1963420">
                    <a:moveTo>
                      <a:pt x="0" y="1962912"/>
                    </a:moveTo>
                    <a:lnTo>
                      <a:pt x="1524000" y="1962912"/>
                    </a:lnTo>
                    <a:lnTo>
                      <a:pt x="1524000" y="0"/>
                    </a:lnTo>
                    <a:lnTo>
                      <a:pt x="0" y="0"/>
                    </a:lnTo>
                    <a:lnTo>
                      <a:pt x="0" y="1962912"/>
                    </a:lnTo>
                    <a:close/>
                  </a:path>
                </a:pathLst>
              </a:custGeom>
              <a:ln w="9144">
                <a:solidFill>
                  <a:srgbClr val="000000"/>
                </a:solidFill>
              </a:ln>
            </p:spPr>
            <p:txBody>
              <a:bodyPr wrap="square" lIns="0" tIns="0" rIns="0" bIns="0" rtlCol="0"/>
              <a:lstStyle/>
              <a:p>
                <a:endParaRPr lang="es-MX" sz="1600">
                  <a:latin typeface="Montserrat" panose="00000500000000000000" pitchFamily="2" charset="0"/>
                </a:endParaRPr>
              </a:p>
            </p:txBody>
          </p:sp>
          <p:pic>
            <p:nvPicPr>
              <p:cNvPr id="21" name="object 21"/>
              <p:cNvPicPr/>
              <p:nvPr/>
            </p:nvPicPr>
            <p:blipFill>
              <a:blip r:embed="rId5" cstate="print"/>
              <a:stretch>
                <a:fillRect/>
              </a:stretch>
            </p:blipFill>
            <p:spPr>
              <a:xfrm>
                <a:off x="9890759" y="3906012"/>
                <a:ext cx="1514855" cy="1953768"/>
              </a:xfrm>
              <a:prstGeom prst="rect">
                <a:avLst/>
              </a:prstGeom>
            </p:spPr>
          </p:pic>
          <p:sp>
            <p:nvSpPr>
              <p:cNvPr id="22" name="object 22"/>
              <p:cNvSpPr/>
              <p:nvPr/>
            </p:nvSpPr>
            <p:spPr>
              <a:xfrm>
                <a:off x="9886187" y="3901440"/>
                <a:ext cx="1524000" cy="1963420"/>
              </a:xfrm>
              <a:custGeom>
                <a:avLst/>
                <a:gdLst/>
                <a:ahLst/>
                <a:cxnLst/>
                <a:rect l="l" t="t" r="r" b="b"/>
                <a:pathLst>
                  <a:path w="1524000" h="1963420">
                    <a:moveTo>
                      <a:pt x="0" y="1962912"/>
                    </a:moveTo>
                    <a:lnTo>
                      <a:pt x="1524000" y="1962912"/>
                    </a:lnTo>
                    <a:lnTo>
                      <a:pt x="1524000" y="0"/>
                    </a:lnTo>
                    <a:lnTo>
                      <a:pt x="0" y="0"/>
                    </a:lnTo>
                    <a:lnTo>
                      <a:pt x="0" y="1962912"/>
                    </a:lnTo>
                    <a:close/>
                  </a:path>
                </a:pathLst>
              </a:custGeom>
              <a:ln w="9144">
                <a:solidFill>
                  <a:srgbClr val="000000"/>
                </a:solidFill>
              </a:ln>
            </p:spPr>
            <p:txBody>
              <a:bodyPr wrap="square" lIns="0" tIns="0" rIns="0" bIns="0" rtlCol="0"/>
              <a:lstStyle/>
              <a:p>
                <a:endParaRPr lang="es-MX" sz="1600">
                  <a:latin typeface="Montserrat" panose="00000500000000000000" pitchFamily="2" charset="0"/>
                </a:endParaRPr>
              </a:p>
            </p:txBody>
          </p:sp>
          <p:pic>
            <p:nvPicPr>
              <p:cNvPr id="23" name="object 23"/>
              <p:cNvPicPr/>
              <p:nvPr/>
            </p:nvPicPr>
            <p:blipFill>
              <a:blip r:embed="rId5" cstate="print"/>
              <a:stretch>
                <a:fillRect/>
              </a:stretch>
            </p:blipFill>
            <p:spPr>
              <a:xfrm>
                <a:off x="9249155" y="4226052"/>
                <a:ext cx="1514855" cy="1953768"/>
              </a:xfrm>
              <a:prstGeom prst="rect">
                <a:avLst/>
              </a:prstGeom>
            </p:spPr>
          </p:pic>
          <p:sp>
            <p:nvSpPr>
              <p:cNvPr id="24" name="object 24"/>
              <p:cNvSpPr/>
              <p:nvPr/>
            </p:nvSpPr>
            <p:spPr>
              <a:xfrm>
                <a:off x="9244583" y="4221480"/>
                <a:ext cx="1524000" cy="1963420"/>
              </a:xfrm>
              <a:custGeom>
                <a:avLst/>
                <a:gdLst/>
                <a:ahLst/>
                <a:cxnLst/>
                <a:rect l="l" t="t" r="r" b="b"/>
                <a:pathLst>
                  <a:path w="1524000" h="1963420">
                    <a:moveTo>
                      <a:pt x="0" y="1962912"/>
                    </a:moveTo>
                    <a:lnTo>
                      <a:pt x="1524000" y="1962912"/>
                    </a:lnTo>
                    <a:lnTo>
                      <a:pt x="1524000" y="0"/>
                    </a:lnTo>
                    <a:lnTo>
                      <a:pt x="0" y="0"/>
                    </a:lnTo>
                    <a:lnTo>
                      <a:pt x="0" y="1962912"/>
                    </a:lnTo>
                    <a:close/>
                  </a:path>
                </a:pathLst>
              </a:custGeom>
              <a:ln w="9144">
                <a:solidFill>
                  <a:srgbClr val="000000"/>
                </a:solidFill>
              </a:ln>
            </p:spPr>
            <p:txBody>
              <a:bodyPr wrap="square" lIns="0" tIns="0" rIns="0" bIns="0" rtlCol="0"/>
              <a:lstStyle/>
              <a:p>
                <a:endParaRPr lang="es-MX" sz="1600">
                  <a:latin typeface="Montserrat" panose="00000500000000000000" pitchFamily="2" charset="0"/>
                </a:endParaRPr>
              </a:p>
            </p:txBody>
          </p:sp>
          <p:sp>
            <p:nvSpPr>
              <p:cNvPr id="25" name="object 25"/>
              <p:cNvSpPr/>
              <p:nvPr/>
            </p:nvSpPr>
            <p:spPr>
              <a:xfrm>
                <a:off x="9287256" y="2103119"/>
                <a:ext cx="2496820" cy="3988435"/>
              </a:xfrm>
              <a:custGeom>
                <a:avLst/>
                <a:gdLst/>
                <a:ahLst/>
                <a:cxnLst/>
                <a:rect l="l" t="t" r="r" b="b"/>
                <a:pathLst>
                  <a:path w="2496820" h="3988435">
                    <a:moveTo>
                      <a:pt x="1371219" y="27178"/>
                    </a:moveTo>
                    <a:lnTo>
                      <a:pt x="1325245" y="13589"/>
                    </a:lnTo>
                    <a:lnTo>
                      <a:pt x="1281303" y="4953"/>
                    </a:lnTo>
                    <a:lnTo>
                      <a:pt x="1237107" y="635"/>
                    </a:lnTo>
                    <a:lnTo>
                      <a:pt x="1215898" y="0"/>
                    </a:lnTo>
                    <a:lnTo>
                      <a:pt x="1214882" y="38100"/>
                    </a:lnTo>
                    <a:lnTo>
                      <a:pt x="1235964" y="38608"/>
                    </a:lnTo>
                    <a:lnTo>
                      <a:pt x="1256411" y="40132"/>
                    </a:lnTo>
                    <a:lnTo>
                      <a:pt x="1296797" y="46228"/>
                    </a:lnTo>
                    <a:lnTo>
                      <a:pt x="1337183" y="56261"/>
                    </a:lnTo>
                    <a:lnTo>
                      <a:pt x="1358392" y="63119"/>
                    </a:lnTo>
                    <a:lnTo>
                      <a:pt x="1371219" y="27178"/>
                    </a:lnTo>
                    <a:close/>
                  </a:path>
                  <a:path w="2496820" h="3988435">
                    <a:moveTo>
                      <a:pt x="1604518" y="167386"/>
                    </a:moveTo>
                    <a:lnTo>
                      <a:pt x="1558544" y="129921"/>
                    </a:lnTo>
                    <a:lnTo>
                      <a:pt x="1517396" y="100711"/>
                    </a:lnTo>
                    <a:lnTo>
                      <a:pt x="1478280" y="76454"/>
                    </a:lnTo>
                    <a:lnTo>
                      <a:pt x="1458722" y="109093"/>
                    </a:lnTo>
                    <a:lnTo>
                      <a:pt x="1477137" y="120142"/>
                    </a:lnTo>
                    <a:lnTo>
                      <a:pt x="1496822" y="132842"/>
                    </a:lnTo>
                    <a:lnTo>
                      <a:pt x="1535938" y="160655"/>
                    </a:lnTo>
                    <a:lnTo>
                      <a:pt x="1574419" y="191643"/>
                    </a:lnTo>
                    <a:lnTo>
                      <a:pt x="1579372" y="196088"/>
                    </a:lnTo>
                    <a:lnTo>
                      <a:pt x="1604518" y="167386"/>
                    </a:lnTo>
                    <a:close/>
                  </a:path>
                  <a:path w="2496820" h="3988435">
                    <a:moveTo>
                      <a:pt x="1785747" y="367792"/>
                    </a:moveTo>
                    <a:lnTo>
                      <a:pt x="1750568" y="321437"/>
                    </a:lnTo>
                    <a:lnTo>
                      <a:pt x="1714119" y="277495"/>
                    </a:lnTo>
                    <a:lnTo>
                      <a:pt x="1687830" y="248412"/>
                    </a:lnTo>
                    <a:lnTo>
                      <a:pt x="1660017" y="274320"/>
                    </a:lnTo>
                    <a:lnTo>
                      <a:pt x="1667637" y="282575"/>
                    </a:lnTo>
                    <a:lnTo>
                      <a:pt x="1685544" y="302768"/>
                    </a:lnTo>
                    <a:lnTo>
                      <a:pt x="1703451" y="323850"/>
                    </a:lnTo>
                    <a:lnTo>
                      <a:pt x="1720977" y="345440"/>
                    </a:lnTo>
                    <a:lnTo>
                      <a:pt x="1738337" y="367792"/>
                    </a:lnTo>
                    <a:lnTo>
                      <a:pt x="1755140" y="390525"/>
                    </a:lnTo>
                    <a:lnTo>
                      <a:pt x="1785747" y="367792"/>
                    </a:lnTo>
                    <a:close/>
                  </a:path>
                  <a:path w="2496820" h="3988435">
                    <a:moveTo>
                      <a:pt x="1925193" y="598678"/>
                    </a:moveTo>
                    <a:lnTo>
                      <a:pt x="1914144" y="576453"/>
                    </a:lnTo>
                    <a:lnTo>
                      <a:pt x="1884045" y="521081"/>
                    </a:lnTo>
                    <a:lnTo>
                      <a:pt x="1852676" y="467741"/>
                    </a:lnTo>
                    <a:lnTo>
                      <a:pt x="1850136" y="463804"/>
                    </a:lnTo>
                    <a:lnTo>
                      <a:pt x="1818005" y="484378"/>
                    </a:lnTo>
                    <a:lnTo>
                      <a:pt x="1820545" y="488315"/>
                    </a:lnTo>
                    <a:lnTo>
                      <a:pt x="1851279" y="540385"/>
                    </a:lnTo>
                    <a:lnTo>
                      <a:pt x="1880616" y="594614"/>
                    </a:lnTo>
                    <a:lnTo>
                      <a:pt x="1891157" y="615696"/>
                    </a:lnTo>
                    <a:lnTo>
                      <a:pt x="1925193" y="598678"/>
                    </a:lnTo>
                    <a:close/>
                  </a:path>
                  <a:path w="2496820" h="3988435">
                    <a:moveTo>
                      <a:pt x="2028952" y="846963"/>
                    </a:moveTo>
                    <a:lnTo>
                      <a:pt x="2018157" y="815086"/>
                    </a:lnTo>
                    <a:lnTo>
                      <a:pt x="1994662" y="753110"/>
                    </a:lnTo>
                    <a:lnTo>
                      <a:pt x="1973961" y="703453"/>
                    </a:lnTo>
                    <a:lnTo>
                      <a:pt x="1938909" y="718058"/>
                    </a:lnTo>
                    <a:lnTo>
                      <a:pt x="1959483" y="767715"/>
                    </a:lnTo>
                    <a:lnTo>
                      <a:pt x="1982470" y="828548"/>
                    </a:lnTo>
                    <a:lnTo>
                      <a:pt x="1992884" y="859155"/>
                    </a:lnTo>
                    <a:lnTo>
                      <a:pt x="2028952" y="846963"/>
                    </a:lnTo>
                    <a:close/>
                  </a:path>
                  <a:path w="2496820" h="3988435">
                    <a:moveTo>
                      <a:pt x="2098929" y="1106678"/>
                    </a:moveTo>
                    <a:lnTo>
                      <a:pt x="2092706" y="1075309"/>
                    </a:lnTo>
                    <a:lnTo>
                      <a:pt x="2077085" y="1008634"/>
                    </a:lnTo>
                    <a:lnTo>
                      <a:pt x="2063242" y="957199"/>
                    </a:lnTo>
                    <a:lnTo>
                      <a:pt x="2026412" y="967105"/>
                    </a:lnTo>
                    <a:lnTo>
                      <a:pt x="2040382" y="1018667"/>
                    </a:lnTo>
                    <a:lnTo>
                      <a:pt x="2055622" y="1083945"/>
                    </a:lnTo>
                    <a:lnTo>
                      <a:pt x="2061591" y="1114044"/>
                    </a:lnTo>
                    <a:lnTo>
                      <a:pt x="2098929" y="1106678"/>
                    </a:lnTo>
                    <a:close/>
                  </a:path>
                  <a:path w="2496820" h="3988435">
                    <a:moveTo>
                      <a:pt x="2172081" y="1371854"/>
                    </a:moveTo>
                    <a:lnTo>
                      <a:pt x="2133689" y="1373060"/>
                    </a:lnTo>
                    <a:lnTo>
                      <a:pt x="2132457" y="1348740"/>
                    </a:lnTo>
                    <a:lnTo>
                      <a:pt x="2129536" y="1314196"/>
                    </a:lnTo>
                    <a:lnTo>
                      <a:pt x="2125980" y="1279779"/>
                    </a:lnTo>
                    <a:lnTo>
                      <a:pt x="2122043" y="1245235"/>
                    </a:lnTo>
                    <a:lnTo>
                      <a:pt x="2118614" y="1220343"/>
                    </a:lnTo>
                    <a:lnTo>
                      <a:pt x="2080768" y="1225550"/>
                    </a:lnTo>
                    <a:lnTo>
                      <a:pt x="2084197" y="1250442"/>
                    </a:lnTo>
                    <a:lnTo>
                      <a:pt x="2088134" y="1284224"/>
                    </a:lnTo>
                    <a:lnTo>
                      <a:pt x="2091690" y="1318133"/>
                    </a:lnTo>
                    <a:lnTo>
                      <a:pt x="2094484" y="1351915"/>
                    </a:lnTo>
                    <a:lnTo>
                      <a:pt x="2095563" y="1374241"/>
                    </a:lnTo>
                    <a:lnTo>
                      <a:pt x="2057908" y="1375410"/>
                    </a:lnTo>
                    <a:lnTo>
                      <a:pt x="2118487" y="1487932"/>
                    </a:lnTo>
                    <a:lnTo>
                      <a:pt x="2170379" y="1375537"/>
                    </a:lnTo>
                    <a:lnTo>
                      <a:pt x="2172081" y="1371854"/>
                    </a:lnTo>
                    <a:close/>
                  </a:path>
                  <a:path w="2496820" h="3988435">
                    <a:moveTo>
                      <a:pt x="2496312" y="2781808"/>
                    </a:moveTo>
                    <a:lnTo>
                      <a:pt x="2495359" y="2731008"/>
                    </a:lnTo>
                    <a:lnTo>
                      <a:pt x="2492552" y="2680208"/>
                    </a:lnTo>
                    <a:lnTo>
                      <a:pt x="2487904" y="2642108"/>
                    </a:lnTo>
                    <a:lnTo>
                      <a:pt x="2481465" y="2591308"/>
                    </a:lnTo>
                    <a:lnTo>
                      <a:pt x="2473274" y="2540508"/>
                    </a:lnTo>
                    <a:lnTo>
                      <a:pt x="2463342" y="2502408"/>
                    </a:lnTo>
                    <a:lnTo>
                      <a:pt x="2451722" y="2451608"/>
                    </a:lnTo>
                    <a:lnTo>
                      <a:pt x="2438438" y="2413508"/>
                    </a:lnTo>
                    <a:lnTo>
                      <a:pt x="2423541" y="2362708"/>
                    </a:lnTo>
                    <a:lnTo>
                      <a:pt x="2407056" y="2324608"/>
                    </a:lnTo>
                    <a:lnTo>
                      <a:pt x="2389009" y="2286508"/>
                    </a:lnTo>
                    <a:lnTo>
                      <a:pt x="2369439" y="2248408"/>
                    </a:lnTo>
                    <a:lnTo>
                      <a:pt x="2348395" y="2197608"/>
                    </a:lnTo>
                    <a:lnTo>
                      <a:pt x="2325903" y="2159508"/>
                    </a:lnTo>
                    <a:lnTo>
                      <a:pt x="2301989" y="2121408"/>
                    </a:lnTo>
                    <a:lnTo>
                      <a:pt x="2276691" y="2083308"/>
                    </a:lnTo>
                    <a:lnTo>
                      <a:pt x="2260117" y="2067509"/>
                    </a:lnTo>
                    <a:lnTo>
                      <a:pt x="2260117" y="2794508"/>
                    </a:lnTo>
                    <a:lnTo>
                      <a:pt x="2258187" y="2845308"/>
                    </a:lnTo>
                    <a:lnTo>
                      <a:pt x="2254199" y="2883408"/>
                    </a:lnTo>
                    <a:lnTo>
                      <a:pt x="2248116" y="2934208"/>
                    </a:lnTo>
                    <a:lnTo>
                      <a:pt x="2239949" y="2972308"/>
                    </a:lnTo>
                    <a:lnTo>
                      <a:pt x="2229675" y="3023108"/>
                    </a:lnTo>
                    <a:lnTo>
                      <a:pt x="2217305" y="3061208"/>
                    </a:lnTo>
                    <a:lnTo>
                      <a:pt x="2202802" y="3099308"/>
                    </a:lnTo>
                    <a:lnTo>
                      <a:pt x="2186190" y="3150108"/>
                    </a:lnTo>
                    <a:lnTo>
                      <a:pt x="2167445" y="3188208"/>
                    </a:lnTo>
                    <a:lnTo>
                      <a:pt x="2146554" y="3226308"/>
                    </a:lnTo>
                    <a:lnTo>
                      <a:pt x="2123503" y="3264408"/>
                    </a:lnTo>
                    <a:lnTo>
                      <a:pt x="2098306" y="3315208"/>
                    </a:lnTo>
                    <a:lnTo>
                      <a:pt x="2070938" y="3353308"/>
                    </a:lnTo>
                    <a:lnTo>
                      <a:pt x="2041398" y="3391408"/>
                    </a:lnTo>
                    <a:lnTo>
                      <a:pt x="1872615" y="3226612"/>
                    </a:lnTo>
                    <a:lnTo>
                      <a:pt x="1872615" y="3543808"/>
                    </a:lnTo>
                    <a:lnTo>
                      <a:pt x="1832597" y="3581908"/>
                    </a:lnTo>
                    <a:lnTo>
                      <a:pt x="1791525" y="3607308"/>
                    </a:lnTo>
                    <a:lnTo>
                      <a:pt x="1749475" y="3632708"/>
                    </a:lnTo>
                    <a:lnTo>
                      <a:pt x="1706511" y="3658108"/>
                    </a:lnTo>
                    <a:lnTo>
                      <a:pt x="1662747" y="3670808"/>
                    </a:lnTo>
                    <a:lnTo>
                      <a:pt x="1618234" y="3696208"/>
                    </a:lnTo>
                    <a:lnTo>
                      <a:pt x="1434477" y="3747008"/>
                    </a:lnTo>
                    <a:lnTo>
                      <a:pt x="1387525" y="3747008"/>
                    </a:lnTo>
                    <a:lnTo>
                      <a:pt x="1340332" y="3759708"/>
                    </a:lnTo>
                    <a:lnTo>
                      <a:pt x="1150785" y="3759708"/>
                    </a:lnTo>
                    <a:lnTo>
                      <a:pt x="1103617" y="3747008"/>
                    </a:lnTo>
                    <a:lnTo>
                      <a:pt x="1056703" y="3747008"/>
                    </a:lnTo>
                    <a:lnTo>
                      <a:pt x="918311" y="3708908"/>
                    </a:lnTo>
                    <a:lnTo>
                      <a:pt x="873239" y="3683508"/>
                    </a:lnTo>
                    <a:lnTo>
                      <a:pt x="828827" y="3670808"/>
                    </a:lnTo>
                    <a:lnTo>
                      <a:pt x="785164" y="3645408"/>
                    </a:lnTo>
                    <a:lnTo>
                      <a:pt x="742327" y="3632708"/>
                    </a:lnTo>
                    <a:lnTo>
                      <a:pt x="700405" y="3607308"/>
                    </a:lnTo>
                    <a:lnTo>
                      <a:pt x="659472" y="3581908"/>
                    </a:lnTo>
                    <a:lnTo>
                      <a:pt x="619633" y="3543808"/>
                    </a:lnTo>
                    <a:lnTo>
                      <a:pt x="581914" y="3518408"/>
                    </a:lnTo>
                    <a:lnTo>
                      <a:pt x="546100" y="3480308"/>
                    </a:lnTo>
                    <a:lnTo>
                      <a:pt x="512191" y="3454908"/>
                    </a:lnTo>
                    <a:lnTo>
                      <a:pt x="480212" y="3416808"/>
                    </a:lnTo>
                    <a:lnTo>
                      <a:pt x="450138" y="3378708"/>
                    </a:lnTo>
                    <a:lnTo>
                      <a:pt x="422021" y="3340608"/>
                    </a:lnTo>
                    <a:lnTo>
                      <a:pt x="395833" y="3302508"/>
                    </a:lnTo>
                    <a:lnTo>
                      <a:pt x="371602" y="3264408"/>
                    </a:lnTo>
                    <a:lnTo>
                      <a:pt x="349326" y="3226308"/>
                    </a:lnTo>
                    <a:lnTo>
                      <a:pt x="329018" y="3188208"/>
                    </a:lnTo>
                    <a:lnTo>
                      <a:pt x="310692" y="3150108"/>
                    </a:lnTo>
                    <a:lnTo>
                      <a:pt x="294360" y="3112008"/>
                    </a:lnTo>
                    <a:lnTo>
                      <a:pt x="280009" y="3061208"/>
                    </a:lnTo>
                    <a:lnTo>
                      <a:pt x="267665" y="3023108"/>
                    </a:lnTo>
                    <a:lnTo>
                      <a:pt x="257340" y="2972308"/>
                    </a:lnTo>
                    <a:lnTo>
                      <a:pt x="249034" y="2934208"/>
                    </a:lnTo>
                    <a:lnTo>
                      <a:pt x="242760" y="2896108"/>
                    </a:lnTo>
                    <a:lnTo>
                      <a:pt x="238518" y="2845308"/>
                    </a:lnTo>
                    <a:lnTo>
                      <a:pt x="236321" y="2807208"/>
                    </a:lnTo>
                    <a:lnTo>
                      <a:pt x="236181" y="2756408"/>
                    </a:lnTo>
                    <a:lnTo>
                      <a:pt x="238112" y="2718308"/>
                    </a:lnTo>
                    <a:lnTo>
                      <a:pt x="242100" y="2667508"/>
                    </a:lnTo>
                    <a:lnTo>
                      <a:pt x="248183" y="2629408"/>
                    </a:lnTo>
                    <a:lnTo>
                      <a:pt x="256349" y="2578608"/>
                    </a:lnTo>
                    <a:lnTo>
                      <a:pt x="266623" y="2540508"/>
                    </a:lnTo>
                    <a:lnTo>
                      <a:pt x="278993" y="2489708"/>
                    </a:lnTo>
                    <a:lnTo>
                      <a:pt x="293497" y="2451608"/>
                    </a:lnTo>
                    <a:lnTo>
                      <a:pt x="310108" y="2413508"/>
                    </a:lnTo>
                    <a:lnTo>
                      <a:pt x="328853" y="2362708"/>
                    </a:lnTo>
                    <a:lnTo>
                      <a:pt x="349745" y="2324608"/>
                    </a:lnTo>
                    <a:lnTo>
                      <a:pt x="372795" y="2286508"/>
                    </a:lnTo>
                    <a:lnTo>
                      <a:pt x="397992" y="2248408"/>
                    </a:lnTo>
                    <a:lnTo>
                      <a:pt x="425361" y="2210308"/>
                    </a:lnTo>
                    <a:lnTo>
                      <a:pt x="454914" y="2172208"/>
                    </a:lnTo>
                    <a:lnTo>
                      <a:pt x="1872615" y="3543808"/>
                    </a:lnTo>
                    <a:lnTo>
                      <a:pt x="1872615" y="3226612"/>
                    </a:lnTo>
                    <a:lnTo>
                      <a:pt x="792772" y="2172208"/>
                    </a:lnTo>
                    <a:lnTo>
                      <a:pt x="623697" y="2007108"/>
                    </a:lnTo>
                    <a:lnTo>
                      <a:pt x="663702" y="1981708"/>
                    </a:lnTo>
                    <a:lnTo>
                      <a:pt x="704773" y="1956308"/>
                    </a:lnTo>
                    <a:lnTo>
                      <a:pt x="746823" y="1930908"/>
                    </a:lnTo>
                    <a:lnTo>
                      <a:pt x="789787" y="1905508"/>
                    </a:lnTo>
                    <a:lnTo>
                      <a:pt x="833551" y="1880108"/>
                    </a:lnTo>
                    <a:lnTo>
                      <a:pt x="923226" y="1854708"/>
                    </a:lnTo>
                    <a:lnTo>
                      <a:pt x="968971" y="1829308"/>
                    </a:lnTo>
                    <a:lnTo>
                      <a:pt x="1015187" y="1829308"/>
                    </a:lnTo>
                    <a:lnTo>
                      <a:pt x="1108773" y="1803908"/>
                    </a:lnTo>
                    <a:lnTo>
                      <a:pt x="1203325" y="1803908"/>
                    </a:lnTo>
                    <a:lnTo>
                      <a:pt x="1250759" y="1791208"/>
                    </a:lnTo>
                    <a:lnTo>
                      <a:pt x="1298181" y="1803908"/>
                    </a:lnTo>
                    <a:lnTo>
                      <a:pt x="1392682" y="1803908"/>
                    </a:lnTo>
                    <a:lnTo>
                      <a:pt x="1667471" y="1880108"/>
                    </a:lnTo>
                    <a:lnTo>
                      <a:pt x="1711134" y="1905508"/>
                    </a:lnTo>
                    <a:lnTo>
                      <a:pt x="1753971" y="1930908"/>
                    </a:lnTo>
                    <a:lnTo>
                      <a:pt x="1795894" y="1956308"/>
                    </a:lnTo>
                    <a:lnTo>
                      <a:pt x="1836826" y="1981708"/>
                    </a:lnTo>
                    <a:lnTo>
                      <a:pt x="1876679" y="2007108"/>
                    </a:lnTo>
                    <a:lnTo>
                      <a:pt x="1914385" y="2045208"/>
                    </a:lnTo>
                    <a:lnTo>
                      <a:pt x="1950199" y="2070608"/>
                    </a:lnTo>
                    <a:lnTo>
                      <a:pt x="1984108" y="2108708"/>
                    </a:lnTo>
                    <a:lnTo>
                      <a:pt x="2016086" y="2134108"/>
                    </a:lnTo>
                    <a:lnTo>
                      <a:pt x="2046160" y="2172208"/>
                    </a:lnTo>
                    <a:lnTo>
                      <a:pt x="2074278" y="2210308"/>
                    </a:lnTo>
                    <a:lnTo>
                      <a:pt x="2100465" y="2248408"/>
                    </a:lnTo>
                    <a:lnTo>
                      <a:pt x="2124697" y="2286508"/>
                    </a:lnTo>
                    <a:lnTo>
                      <a:pt x="2146973" y="2324608"/>
                    </a:lnTo>
                    <a:lnTo>
                      <a:pt x="2167280" y="2362708"/>
                    </a:lnTo>
                    <a:lnTo>
                      <a:pt x="2185606" y="2413508"/>
                    </a:lnTo>
                    <a:lnTo>
                      <a:pt x="2201938" y="2451608"/>
                    </a:lnTo>
                    <a:lnTo>
                      <a:pt x="2216289" y="2489708"/>
                    </a:lnTo>
                    <a:lnTo>
                      <a:pt x="2228634" y="2527808"/>
                    </a:lnTo>
                    <a:lnTo>
                      <a:pt x="2238959" y="2578608"/>
                    </a:lnTo>
                    <a:lnTo>
                      <a:pt x="2247265" y="2616708"/>
                    </a:lnTo>
                    <a:lnTo>
                      <a:pt x="2253551" y="2667508"/>
                    </a:lnTo>
                    <a:lnTo>
                      <a:pt x="2257780" y="2705608"/>
                    </a:lnTo>
                    <a:lnTo>
                      <a:pt x="2259977" y="2756408"/>
                    </a:lnTo>
                    <a:lnTo>
                      <a:pt x="2260117" y="2794508"/>
                    </a:lnTo>
                    <a:lnTo>
                      <a:pt x="2260117" y="2067509"/>
                    </a:lnTo>
                    <a:lnTo>
                      <a:pt x="2250059" y="2057908"/>
                    </a:lnTo>
                    <a:lnTo>
                      <a:pt x="2222106" y="2019808"/>
                    </a:lnTo>
                    <a:lnTo>
                      <a:pt x="2192883" y="1981708"/>
                    </a:lnTo>
                    <a:lnTo>
                      <a:pt x="2162416" y="1943608"/>
                    </a:lnTo>
                    <a:lnTo>
                      <a:pt x="2130742" y="1918208"/>
                    </a:lnTo>
                    <a:lnTo>
                      <a:pt x="2097887" y="1880108"/>
                    </a:lnTo>
                    <a:lnTo>
                      <a:pt x="2063902" y="1854708"/>
                    </a:lnTo>
                    <a:lnTo>
                      <a:pt x="2028812" y="1829308"/>
                    </a:lnTo>
                    <a:lnTo>
                      <a:pt x="1992655" y="1803908"/>
                    </a:lnTo>
                    <a:lnTo>
                      <a:pt x="1974062" y="1791208"/>
                    </a:lnTo>
                    <a:lnTo>
                      <a:pt x="1955469" y="1778508"/>
                    </a:lnTo>
                    <a:lnTo>
                      <a:pt x="1917280" y="1753108"/>
                    </a:lnTo>
                    <a:lnTo>
                      <a:pt x="1878126" y="1727708"/>
                    </a:lnTo>
                    <a:lnTo>
                      <a:pt x="1838045" y="1702308"/>
                    </a:lnTo>
                    <a:lnTo>
                      <a:pt x="1797062" y="1689608"/>
                    </a:lnTo>
                    <a:lnTo>
                      <a:pt x="1755228" y="1664208"/>
                    </a:lnTo>
                    <a:lnTo>
                      <a:pt x="1712556" y="1651508"/>
                    </a:lnTo>
                    <a:lnTo>
                      <a:pt x="1669110" y="1626108"/>
                    </a:lnTo>
                    <a:lnTo>
                      <a:pt x="1534350" y="1588008"/>
                    </a:lnTo>
                    <a:lnTo>
                      <a:pt x="1488071" y="1588008"/>
                    </a:lnTo>
                    <a:lnTo>
                      <a:pt x="1441183" y="1575308"/>
                    </a:lnTo>
                    <a:lnTo>
                      <a:pt x="1393710" y="1575308"/>
                    </a:lnTo>
                    <a:lnTo>
                      <a:pt x="1345692" y="1562608"/>
                    </a:lnTo>
                    <a:lnTo>
                      <a:pt x="1150607" y="1562608"/>
                    </a:lnTo>
                    <a:lnTo>
                      <a:pt x="1102588" y="1575308"/>
                    </a:lnTo>
                    <a:lnTo>
                      <a:pt x="1055116" y="1575308"/>
                    </a:lnTo>
                    <a:lnTo>
                      <a:pt x="1008227" y="1588008"/>
                    </a:lnTo>
                    <a:lnTo>
                      <a:pt x="961948" y="1588008"/>
                    </a:lnTo>
                    <a:lnTo>
                      <a:pt x="827189" y="1626108"/>
                    </a:lnTo>
                    <a:lnTo>
                      <a:pt x="783742" y="1651508"/>
                    </a:lnTo>
                    <a:lnTo>
                      <a:pt x="741070" y="1664208"/>
                    </a:lnTo>
                    <a:lnTo>
                      <a:pt x="699236" y="1689608"/>
                    </a:lnTo>
                    <a:lnTo>
                      <a:pt x="658253" y="1702308"/>
                    </a:lnTo>
                    <a:lnTo>
                      <a:pt x="618172" y="1727708"/>
                    </a:lnTo>
                    <a:lnTo>
                      <a:pt x="579018" y="1753108"/>
                    </a:lnTo>
                    <a:lnTo>
                      <a:pt x="540829" y="1778508"/>
                    </a:lnTo>
                    <a:lnTo>
                      <a:pt x="503643" y="1803908"/>
                    </a:lnTo>
                    <a:lnTo>
                      <a:pt x="467487" y="1829308"/>
                    </a:lnTo>
                    <a:lnTo>
                      <a:pt x="432396" y="1854708"/>
                    </a:lnTo>
                    <a:lnTo>
                      <a:pt x="398411" y="1880108"/>
                    </a:lnTo>
                    <a:lnTo>
                      <a:pt x="365556" y="1918208"/>
                    </a:lnTo>
                    <a:lnTo>
                      <a:pt x="333883" y="1943608"/>
                    </a:lnTo>
                    <a:lnTo>
                      <a:pt x="303415" y="1981708"/>
                    </a:lnTo>
                    <a:lnTo>
                      <a:pt x="274193" y="2019808"/>
                    </a:lnTo>
                    <a:lnTo>
                      <a:pt x="246240" y="2057908"/>
                    </a:lnTo>
                    <a:lnTo>
                      <a:pt x="219608" y="2083308"/>
                    </a:lnTo>
                    <a:lnTo>
                      <a:pt x="194310" y="2121408"/>
                    </a:lnTo>
                    <a:lnTo>
                      <a:pt x="170395" y="2159508"/>
                    </a:lnTo>
                    <a:lnTo>
                      <a:pt x="147904" y="2197608"/>
                    </a:lnTo>
                    <a:lnTo>
                      <a:pt x="126860" y="2248408"/>
                    </a:lnTo>
                    <a:lnTo>
                      <a:pt x="107289" y="2286508"/>
                    </a:lnTo>
                    <a:lnTo>
                      <a:pt x="89242" y="2324608"/>
                    </a:lnTo>
                    <a:lnTo>
                      <a:pt x="72758" y="2362708"/>
                    </a:lnTo>
                    <a:lnTo>
                      <a:pt x="57861" y="2413508"/>
                    </a:lnTo>
                    <a:lnTo>
                      <a:pt x="44577" y="2451608"/>
                    </a:lnTo>
                    <a:lnTo>
                      <a:pt x="32956" y="2502408"/>
                    </a:lnTo>
                    <a:lnTo>
                      <a:pt x="23025" y="2540508"/>
                    </a:lnTo>
                    <a:lnTo>
                      <a:pt x="14833" y="2591308"/>
                    </a:lnTo>
                    <a:lnTo>
                      <a:pt x="8394" y="2642108"/>
                    </a:lnTo>
                    <a:lnTo>
                      <a:pt x="3746" y="2680208"/>
                    </a:lnTo>
                    <a:lnTo>
                      <a:pt x="939" y="2731008"/>
                    </a:lnTo>
                    <a:lnTo>
                      <a:pt x="0" y="2781808"/>
                    </a:lnTo>
                    <a:lnTo>
                      <a:pt x="939" y="2819908"/>
                    </a:lnTo>
                    <a:lnTo>
                      <a:pt x="3746" y="2870708"/>
                    </a:lnTo>
                    <a:lnTo>
                      <a:pt x="8394" y="2921508"/>
                    </a:lnTo>
                    <a:lnTo>
                      <a:pt x="14833" y="2959608"/>
                    </a:lnTo>
                    <a:lnTo>
                      <a:pt x="23025" y="3010408"/>
                    </a:lnTo>
                    <a:lnTo>
                      <a:pt x="32956" y="3061208"/>
                    </a:lnTo>
                    <a:lnTo>
                      <a:pt x="44577" y="3099308"/>
                    </a:lnTo>
                    <a:lnTo>
                      <a:pt x="57861" y="3150108"/>
                    </a:lnTo>
                    <a:lnTo>
                      <a:pt x="72758" y="3188208"/>
                    </a:lnTo>
                    <a:lnTo>
                      <a:pt x="89242" y="3226308"/>
                    </a:lnTo>
                    <a:lnTo>
                      <a:pt x="107289" y="3277108"/>
                    </a:lnTo>
                    <a:lnTo>
                      <a:pt x="126860" y="3315208"/>
                    </a:lnTo>
                    <a:lnTo>
                      <a:pt x="147904" y="3353308"/>
                    </a:lnTo>
                    <a:lnTo>
                      <a:pt x="170395" y="3391408"/>
                    </a:lnTo>
                    <a:lnTo>
                      <a:pt x="194310" y="3429508"/>
                    </a:lnTo>
                    <a:lnTo>
                      <a:pt x="219608" y="3467608"/>
                    </a:lnTo>
                    <a:lnTo>
                      <a:pt x="246240" y="3505708"/>
                    </a:lnTo>
                    <a:lnTo>
                      <a:pt x="274193" y="3543808"/>
                    </a:lnTo>
                    <a:lnTo>
                      <a:pt x="303415" y="3569208"/>
                    </a:lnTo>
                    <a:lnTo>
                      <a:pt x="333883" y="3607308"/>
                    </a:lnTo>
                    <a:lnTo>
                      <a:pt x="365556" y="3632708"/>
                    </a:lnTo>
                    <a:lnTo>
                      <a:pt x="398411" y="3670808"/>
                    </a:lnTo>
                    <a:lnTo>
                      <a:pt x="432396" y="3696208"/>
                    </a:lnTo>
                    <a:lnTo>
                      <a:pt x="467487" y="3721608"/>
                    </a:lnTo>
                    <a:lnTo>
                      <a:pt x="503643" y="3759708"/>
                    </a:lnTo>
                    <a:lnTo>
                      <a:pt x="540829" y="3785108"/>
                    </a:lnTo>
                    <a:lnTo>
                      <a:pt x="579018" y="3810508"/>
                    </a:lnTo>
                    <a:lnTo>
                      <a:pt x="618172" y="3823208"/>
                    </a:lnTo>
                    <a:lnTo>
                      <a:pt x="658253" y="3848608"/>
                    </a:lnTo>
                    <a:lnTo>
                      <a:pt x="699236" y="3874008"/>
                    </a:lnTo>
                    <a:lnTo>
                      <a:pt x="741070" y="3886708"/>
                    </a:lnTo>
                    <a:lnTo>
                      <a:pt x="783742" y="3912108"/>
                    </a:lnTo>
                    <a:lnTo>
                      <a:pt x="827189" y="3924808"/>
                    </a:lnTo>
                    <a:lnTo>
                      <a:pt x="1008227" y="3975608"/>
                    </a:lnTo>
                    <a:lnTo>
                      <a:pt x="1055116" y="3975608"/>
                    </a:lnTo>
                    <a:lnTo>
                      <a:pt x="1102588" y="3988308"/>
                    </a:lnTo>
                    <a:lnTo>
                      <a:pt x="1393710" y="3988308"/>
                    </a:lnTo>
                    <a:lnTo>
                      <a:pt x="1441183" y="3975608"/>
                    </a:lnTo>
                    <a:lnTo>
                      <a:pt x="1488071" y="3975608"/>
                    </a:lnTo>
                    <a:lnTo>
                      <a:pt x="1669110" y="3924808"/>
                    </a:lnTo>
                    <a:lnTo>
                      <a:pt x="1712556" y="3912108"/>
                    </a:lnTo>
                    <a:lnTo>
                      <a:pt x="1755228" y="3886708"/>
                    </a:lnTo>
                    <a:lnTo>
                      <a:pt x="1797062" y="3874008"/>
                    </a:lnTo>
                    <a:lnTo>
                      <a:pt x="1838045" y="3848608"/>
                    </a:lnTo>
                    <a:lnTo>
                      <a:pt x="1878126" y="3823208"/>
                    </a:lnTo>
                    <a:lnTo>
                      <a:pt x="1917280" y="3810508"/>
                    </a:lnTo>
                    <a:lnTo>
                      <a:pt x="1955469" y="3785108"/>
                    </a:lnTo>
                    <a:lnTo>
                      <a:pt x="1992655" y="3759708"/>
                    </a:lnTo>
                    <a:lnTo>
                      <a:pt x="2028812" y="3721608"/>
                    </a:lnTo>
                    <a:lnTo>
                      <a:pt x="2063902" y="3696208"/>
                    </a:lnTo>
                    <a:lnTo>
                      <a:pt x="2097887" y="3670808"/>
                    </a:lnTo>
                    <a:lnTo>
                      <a:pt x="2130742" y="3632708"/>
                    </a:lnTo>
                    <a:lnTo>
                      <a:pt x="2162416" y="3607308"/>
                    </a:lnTo>
                    <a:lnTo>
                      <a:pt x="2192883" y="3569208"/>
                    </a:lnTo>
                    <a:lnTo>
                      <a:pt x="2222106" y="3543808"/>
                    </a:lnTo>
                    <a:lnTo>
                      <a:pt x="2250059" y="3505708"/>
                    </a:lnTo>
                    <a:lnTo>
                      <a:pt x="2276691" y="3467608"/>
                    </a:lnTo>
                    <a:lnTo>
                      <a:pt x="2301989" y="3429508"/>
                    </a:lnTo>
                    <a:lnTo>
                      <a:pt x="2325903" y="3391408"/>
                    </a:lnTo>
                    <a:lnTo>
                      <a:pt x="2348395" y="3353308"/>
                    </a:lnTo>
                    <a:lnTo>
                      <a:pt x="2369439" y="3315208"/>
                    </a:lnTo>
                    <a:lnTo>
                      <a:pt x="2389009" y="3277108"/>
                    </a:lnTo>
                    <a:lnTo>
                      <a:pt x="2407056" y="3226308"/>
                    </a:lnTo>
                    <a:lnTo>
                      <a:pt x="2423541" y="3188208"/>
                    </a:lnTo>
                    <a:lnTo>
                      <a:pt x="2438438" y="3150108"/>
                    </a:lnTo>
                    <a:lnTo>
                      <a:pt x="2451722" y="3099308"/>
                    </a:lnTo>
                    <a:lnTo>
                      <a:pt x="2463342" y="3061208"/>
                    </a:lnTo>
                    <a:lnTo>
                      <a:pt x="2473274" y="3010408"/>
                    </a:lnTo>
                    <a:lnTo>
                      <a:pt x="2481465" y="2959608"/>
                    </a:lnTo>
                    <a:lnTo>
                      <a:pt x="2487904" y="2921508"/>
                    </a:lnTo>
                    <a:lnTo>
                      <a:pt x="2492552" y="2870708"/>
                    </a:lnTo>
                    <a:lnTo>
                      <a:pt x="2495359" y="2819908"/>
                    </a:lnTo>
                    <a:lnTo>
                      <a:pt x="2496312" y="2781808"/>
                    </a:lnTo>
                    <a:close/>
                  </a:path>
                </a:pathLst>
              </a:custGeom>
              <a:solidFill>
                <a:srgbClr val="FF0000"/>
              </a:solidFill>
            </p:spPr>
            <p:txBody>
              <a:bodyPr wrap="square" lIns="0" tIns="0" rIns="0" bIns="0" rtlCol="0"/>
              <a:lstStyle/>
              <a:p>
                <a:endParaRPr lang="es-MX" sz="1600">
                  <a:latin typeface="Montserrat" panose="00000500000000000000" pitchFamily="2" charset="0"/>
                </a:endParaRPr>
              </a:p>
            </p:txBody>
          </p:sp>
          <p:sp>
            <p:nvSpPr>
              <p:cNvPr id="26" name="object 26"/>
              <p:cNvSpPr/>
              <p:nvPr/>
            </p:nvSpPr>
            <p:spPr>
              <a:xfrm>
                <a:off x="9287255" y="3657600"/>
                <a:ext cx="2496820" cy="2433955"/>
              </a:xfrm>
              <a:custGeom>
                <a:avLst/>
                <a:gdLst/>
                <a:ahLst/>
                <a:cxnLst/>
                <a:rect l="l" t="t" r="r" b="b"/>
                <a:pathLst>
                  <a:path w="2496820" h="2433954">
                    <a:moveTo>
                      <a:pt x="0" y="1216914"/>
                    </a:moveTo>
                    <a:lnTo>
                      <a:pt x="944" y="1169130"/>
                    </a:lnTo>
                    <a:lnTo>
                      <a:pt x="3755" y="1121812"/>
                    </a:lnTo>
                    <a:lnTo>
                      <a:pt x="8396" y="1074995"/>
                    </a:lnTo>
                    <a:lnTo>
                      <a:pt x="14835" y="1028713"/>
                    </a:lnTo>
                    <a:lnTo>
                      <a:pt x="23035" y="982998"/>
                    </a:lnTo>
                    <a:lnTo>
                      <a:pt x="32963" y="937886"/>
                    </a:lnTo>
                    <a:lnTo>
                      <a:pt x="44584" y="893409"/>
                    </a:lnTo>
                    <a:lnTo>
                      <a:pt x="57862" y="849602"/>
                    </a:lnTo>
                    <a:lnTo>
                      <a:pt x="72763" y="806498"/>
                    </a:lnTo>
                    <a:lnTo>
                      <a:pt x="89253" y="764132"/>
                    </a:lnTo>
                    <a:lnTo>
                      <a:pt x="107297" y="722536"/>
                    </a:lnTo>
                    <a:lnTo>
                      <a:pt x="126860" y="681745"/>
                    </a:lnTo>
                    <a:lnTo>
                      <a:pt x="147908" y="641793"/>
                    </a:lnTo>
                    <a:lnTo>
                      <a:pt x="170405" y="602713"/>
                    </a:lnTo>
                    <a:lnTo>
                      <a:pt x="194318" y="564540"/>
                    </a:lnTo>
                    <a:lnTo>
                      <a:pt x="219611" y="527307"/>
                    </a:lnTo>
                    <a:lnTo>
                      <a:pt x="246250" y="491047"/>
                    </a:lnTo>
                    <a:lnTo>
                      <a:pt x="274200" y="455795"/>
                    </a:lnTo>
                    <a:lnTo>
                      <a:pt x="303426" y="421585"/>
                    </a:lnTo>
                    <a:lnTo>
                      <a:pt x="333894" y="388451"/>
                    </a:lnTo>
                    <a:lnTo>
                      <a:pt x="365569" y="356425"/>
                    </a:lnTo>
                    <a:lnTo>
                      <a:pt x="398416" y="325542"/>
                    </a:lnTo>
                    <a:lnTo>
                      <a:pt x="432402" y="295837"/>
                    </a:lnTo>
                    <a:lnTo>
                      <a:pt x="467490" y="267342"/>
                    </a:lnTo>
                    <a:lnTo>
                      <a:pt x="503646" y="240091"/>
                    </a:lnTo>
                    <a:lnTo>
                      <a:pt x="540837" y="214118"/>
                    </a:lnTo>
                    <a:lnTo>
                      <a:pt x="579026" y="189458"/>
                    </a:lnTo>
                    <a:lnTo>
                      <a:pt x="618179" y="166144"/>
                    </a:lnTo>
                    <a:lnTo>
                      <a:pt x="658262" y="144209"/>
                    </a:lnTo>
                    <a:lnTo>
                      <a:pt x="699240" y="123688"/>
                    </a:lnTo>
                    <a:lnTo>
                      <a:pt x="741078" y="104614"/>
                    </a:lnTo>
                    <a:lnTo>
                      <a:pt x="783742" y="87021"/>
                    </a:lnTo>
                    <a:lnTo>
                      <a:pt x="827197" y="70944"/>
                    </a:lnTo>
                    <a:lnTo>
                      <a:pt x="871407" y="56415"/>
                    </a:lnTo>
                    <a:lnTo>
                      <a:pt x="916340" y="43469"/>
                    </a:lnTo>
                    <a:lnTo>
                      <a:pt x="961959" y="32139"/>
                    </a:lnTo>
                    <a:lnTo>
                      <a:pt x="1008230" y="22460"/>
                    </a:lnTo>
                    <a:lnTo>
                      <a:pt x="1055119" y="14464"/>
                    </a:lnTo>
                    <a:lnTo>
                      <a:pt x="1102591" y="8187"/>
                    </a:lnTo>
                    <a:lnTo>
                      <a:pt x="1150610" y="3661"/>
                    </a:lnTo>
                    <a:lnTo>
                      <a:pt x="1199144" y="920"/>
                    </a:lnTo>
                    <a:lnTo>
                      <a:pt x="1248155" y="0"/>
                    </a:lnTo>
                    <a:lnTo>
                      <a:pt x="1297167" y="920"/>
                    </a:lnTo>
                    <a:lnTo>
                      <a:pt x="1345701" y="3661"/>
                    </a:lnTo>
                    <a:lnTo>
                      <a:pt x="1393720" y="8187"/>
                    </a:lnTo>
                    <a:lnTo>
                      <a:pt x="1441192" y="14464"/>
                    </a:lnTo>
                    <a:lnTo>
                      <a:pt x="1488081" y="22460"/>
                    </a:lnTo>
                    <a:lnTo>
                      <a:pt x="1534352" y="32139"/>
                    </a:lnTo>
                    <a:lnTo>
                      <a:pt x="1579971" y="43469"/>
                    </a:lnTo>
                    <a:lnTo>
                      <a:pt x="1624904" y="56415"/>
                    </a:lnTo>
                    <a:lnTo>
                      <a:pt x="1669114" y="70944"/>
                    </a:lnTo>
                    <a:lnTo>
                      <a:pt x="1712569" y="87021"/>
                    </a:lnTo>
                    <a:lnTo>
                      <a:pt x="1755233" y="104614"/>
                    </a:lnTo>
                    <a:lnTo>
                      <a:pt x="1797071" y="123688"/>
                    </a:lnTo>
                    <a:lnTo>
                      <a:pt x="1838049" y="144209"/>
                    </a:lnTo>
                    <a:lnTo>
                      <a:pt x="1878132" y="166144"/>
                    </a:lnTo>
                    <a:lnTo>
                      <a:pt x="1917285" y="189458"/>
                    </a:lnTo>
                    <a:lnTo>
                      <a:pt x="1955474" y="214118"/>
                    </a:lnTo>
                    <a:lnTo>
                      <a:pt x="1992665" y="240091"/>
                    </a:lnTo>
                    <a:lnTo>
                      <a:pt x="2028821" y="267342"/>
                    </a:lnTo>
                    <a:lnTo>
                      <a:pt x="2063909" y="295837"/>
                    </a:lnTo>
                    <a:lnTo>
                      <a:pt x="2097895" y="325542"/>
                    </a:lnTo>
                    <a:lnTo>
                      <a:pt x="2130742" y="356425"/>
                    </a:lnTo>
                    <a:lnTo>
                      <a:pt x="2162417" y="388451"/>
                    </a:lnTo>
                    <a:lnTo>
                      <a:pt x="2192885" y="421585"/>
                    </a:lnTo>
                    <a:lnTo>
                      <a:pt x="2222111" y="455795"/>
                    </a:lnTo>
                    <a:lnTo>
                      <a:pt x="2250061" y="491047"/>
                    </a:lnTo>
                    <a:lnTo>
                      <a:pt x="2276700" y="527307"/>
                    </a:lnTo>
                    <a:lnTo>
                      <a:pt x="2301993" y="564540"/>
                    </a:lnTo>
                    <a:lnTo>
                      <a:pt x="2325906" y="602713"/>
                    </a:lnTo>
                    <a:lnTo>
                      <a:pt x="2348403" y="641793"/>
                    </a:lnTo>
                    <a:lnTo>
                      <a:pt x="2369451" y="681745"/>
                    </a:lnTo>
                    <a:lnTo>
                      <a:pt x="2389014" y="722536"/>
                    </a:lnTo>
                    <a:lnTo>
                      <a:pt x="2407058" y="764132"/>
                    </a:lnTo>
                    <a:lnTo>
                      <a:pt x="2423548" y="806498"/>
                    </a:lnTo>
                    <a:lnTo>
                      <a:pt x="2438449" y="849602"/>
                    </a:lnTo>
                    <a:lnTo>
                      <a:pt x="2451727" y="893409"/>
                    </a:lnTo>
                    <a:lnTo>
                      <a:pt x="2463348" y="937886"/>
                    </a:lnTo>
                    <a:lnTo>
                      <a:pt x="2473276" y="982998"/>
                    </a:lnTo>
                    <a:lnTo>
                      <a:pt x="2481476" y="1028713"/>
                    </a:lnTo>
                    <a:lnTo>
                      <a:pt x="2487915" y="1074995"/>
                    </a:lnTo>
                    <a:lnTo>
                      <a:pt x="2492556" y="1121812"/>
                    </a:lnTo>
                    <a:lnTo>
                      <a:pt x="2495367" y="1169130"/>
                    </a:lnTo>
                    <a:lnTo>
                      <a:pt x="2496312" y="1216914"/>
                    </a:lnTo>
                    <a:lnTo>
                      <a:pt x="2495367" y="1264697"/>
                    </a:lnTo>
                    <a:lnTo>
                      <a:pt x="2492556" y="1312015"/>
                    </a:lnTo>
                    <a:lnTo>
                      <a:pt x="2487915" y="1358832"/>
                    </a:lnTo>
                    <a:lnTo>
                      <a:pt x="2481476" y="1405114"/>
                    </a:lnTo>
                    <a:lnTo>
                      <a:pt x="2473276" y="1450829"/>
                    </a:lnTo>
                    <a:lnTo>
                      <a:pt x="2463348" y="1495941"/>
                    </a:lnTo>
                    <a:lnTo>
                      <a:pt x="2451727" y="1540418"/>
                    </a:lnTo>
                    <a:lnTo>
                      <a:pt x="2438449" y="1584225"/>
                    </a:lnTo>
                    <a:lnTo>
                      <a:pt x="2423548" y="1627329"/>
                    </a:lnTo>
                    <a:lnTo>
                      <a:pt x="2407058" y="1669695"/>
                    </a:lnTo>
                    <a:lnTo>
                      <a:pt x="2389014" y="1711291"/>
                    </a:lnTo>
                    <a:lnTo>
                      <a:pt x="2369451" y="1752082"/>
                    </a:lnTo>
                    <a:lnTo>
                      <a:pt x="2348403" y="1792034"/>
                    </a:lnTo>
                    <a:lnTo>
                      <a:pt x="2325906" y="1831114"/>
                    </a:lnTo>
                    <a:lnTo>
                      <a:pt x="2301993" y="1869287"/>
                    </a:lnTo>
                    <a:lnTo>
                      <a:pt x="2276700" y="1906520"/>
                    </a:lnTo>
                    <a:lnTo>
                      <a:pt x="2250061" y="1942780"/>
                    </a:lnTo>
                    <a:lnTo>
                      <a:pt x="2222111" y="1978032"/>
                    </a:lnTo>
                    <a:lnTo>
                      <a:pt x="2192885" y="2012242"/>
                    </a:lnTo>
                    <a:lnTo>
                      <a:pt x="2162417" y="2045376"/>
                    </a:lnTo>
                    <a:lnTo>
                      <a:pt x="2130742" y="2077402"/>
                    </a:lnTo>
                    <a:lnTo>
                      <a:pt x="2097895" y="2108285"/>
                    </a:lnTo>
                    <a:lnTo>
                      <a:pt x="2063909" y="2137990"/>
                    </a:lnTo>
                    <a:lnTo>
                      <a:pt x="2028821" y="2166485"/>
                    </a:lnTo>
                    <a:lnTo>
                      <a:pt x="1992665" y="2193736"/>
                    </a:lnTo>
                    <a:lnTo>
                      <a:pt x="1955474" y="2219709"/>
                    </a:lnTo>
                    <a:lnTo>
                      <a:pt x="1917285" y="2244369"/>
                    </a:lnTo>
                    <a:lnTo>
                      <a:pt x="1878132" y="2267683"/>
                    </a:lnTo>
                    <a:lnTo>
                      <a:pt x="1838049" y="2289618"/>
                    </a:lnTo>
                    <a:lnTo>
                      <a:pt x="1797071" y="2310139"/>
                    </a:lnTo>
                    <a:lnTo>
                      <a:pt x="1755233" y="2329213"/>
                    </a:lnTo>
                    <a:lnTo>
                      <a:pt x="1712569" y="2346806"/>
                    </a:lnTo>
                    <a:lnTo>
                      <a:pt x="1669114" y="2362883"/>
                    </a:lnTo>
                    <a:lnTo>
                      <a:pt x="1624904" y="2377412"/>
                    </a:lnTo>
                    <a:lnTo>
                      <a:pt x="1579971" y="2390358"/>
                    </a:lnTo>
                    <a:lnTo>
                      <a:pt x="1534352" y="2401688"/>
                    </a:lnTo>
                    <a:lnTo>
                      <a:pt x="1488081" y="2411367"/>
                    </a:lnTo>
                    <a:lnTo>
                      <a:pt x="1441192" y="2419363"/>
                    </a:lnTo>
                    <a:lnTo>
                      <a:pt x="1393720" y="2425640"/>
                    </a:lnTo>
                    <a:lnTo>
                      <a:pt x="1345701" y="2430166"/>
                    </a:lnTo>
                    <a:lnTo>
                      <a:pt x="1297167" y="2432907"/>
                    </a:lnTo>
                    <a:lnTo>
                      <a:pt x="1248155" y="2433828"/>
                    </a:lnTo>
                    <a:lnTo>
                      <a:pt x="1199144" y="2432907"/>
                    </a:lnTo>
                    <a:lnTo>
                      <a:pt x="1150610" y="2430166"/>
                    </a:lnTo>
                    <a:lnTo>
                      <a:pt x="1102591" y="2425640"/>
                    </a:lnTo>
                    <a:lnTo>
                      <a:pt x="1055119" y="2419363"/>
                    </a:lnTo>
                    <a:lnTo>
                      <a:pt x="1008230" y="2411367"/>
                    </a:lnTo>
                    <a:lnTo>
                      <a:pt x="961959" y="2401688"/>
                    </a:lnTo>
                    <a:lnTo>
                      <a:pt x="916340" y="2390358"/>
                    </a:lnTo>
                    <a:lnTo>
                      <a:pt x="871407" y="2377412"/>
                    </a:lnTo>
                    <a:lnTo>
                      <a:pt x="827197" y="2362883"/>
                    </a:lnTo>
                    <a:lnTo>
                      <a:pt x="783742" y="2346806"/>
                    </a:lnTo>
                    <a:lnTo>
                      <a:pt x="741078" y="2329213"/>
                    </a:lnTo>
                    <a:lnTo>
                      <a:pt x="699240" y="2310139"/>
                    </a:lnTo>
                    <a:lnTo>
                      <a:pt x="658262" y="2289618"/>
                    </a:lnTo>
                    <a:lnTo>
                      <a:pt x="618179" y="2267683"/>
                    </a:lnTo>
                    <a:lnTo>
                      <a:pt x="579026" y="2244369"/>
                    </a:lnTo>
                    <a:lnTo>
                      <a:pt x="540837" y="2219709"/>
                    </a:lnTo>
                    <a:lnTo>
                      <a:pt x="503646" y="2193736"/>
                    </a:lnTo>
                    <a:lnTo>
                      <a:pt x="467490" y="2166485"/>
                    </a:lnTo>
                    <a:lnTo>
                      <a:pt x="432402" y="2137990"/>
                    </a:lnTo>
                    <a:lnTo>
                      <a:pt x="398416" y="2108285"/>
                    </a:lnTo>
                    <a:lnTo>
                      <a:pt x="365569" y="2077402"/>
                    </a:lnTo>
                    <a:lnTo>
                      <a:pt x="333894" y="2045376"/>
                    </a:lnTo>
                    <a:lnTo>
                      <a:pt x="303426" y="2012242"/>
                    </a:lnTo>
                    <a:lnTo>
                      <a:pt x="274200" y="1978032"/>
                    </a:lnTo>
                    <a:lnTo>
                      <a:pt x="246250" y="1942780"/>
                    </a:lnTo>
                    <a:lnTo>
                      <a:pt x="219611" y="1906520"/>
                    </a:lnTo>
                    <a:lnTo>
                      <a:pt x="194318" y="1869287"/>
                    </a:lnTo>
                    <a:lnTo>
                      <a:pt x="170405" y="1831114"/>
                    </a:lnTo>
                    <a:lnTo>
                      <a:pt x="147908" y="1792034"/>
                    </a:lnTo>
                    <a:lnTo>
                      <a:pt x="126860" y="1752082"/>
                    </a:lnTo>
                    <a:lnTo>
                      <a:pt x="107297" y="1711291"/>
                    </a:lnTo>
                    <a:lnTo>
                      <a:pt x="89253" y="1669695"/>
                    </a:lnTo>
                    <a:lnTo>
                      <a:pt x="72763" y="1627329"/>
                    </a:lnTo>
                    <a:lnTo>
                      <a:pt x="57862" y="1584225"/>
                    </a:lnTo>
                    <a:lnTo>
                      <a:pt x="44584" y="1540418"/>
                    </a:lnTo>
                    <a:lnTo>
                      <a:pt x="32963" y="1495941"/>
                    </a:lnTo>
                    <a:lnTo>
                      <a:pt x="23035" y="1450829"/>
                    </a:lnTo>
                    <a:lnTo>
                      <a:pt x="14835" y="1405114"/>
                    </a:lnTo>
                    <a:lnTo>
                      <a:pt x="8396" y="1358832"/>
                    </a:lnTo>
                    <a:lnTo>
                      <a:pt x="3755" y="1312015"/>
                    </a:lnTo>
                    <a:lnTo>
                      <a:pt x="944" y="1264697"/>
                    </a:lnTo>
                    <a:lnTo>
                      <a:pt x="0" y="1216914"/>
                    </a:lnTo>
                    <a:close/>
                  </a:path>
                  <a:path w="2496820" h="2433954">
                    <a:moveTo>
                      <a:pt x="2041398" y="1826006"/>
                    </a:moveTo>
                    <a:lnTo>
                      <a:pt x="2070943" y="1788057"/>
                    </a:lnTo>
                    <a:lnTo>
                      <a:pt x="2098312" y="1749182"/>
                    </a:lnTo>
                    <a:lnTo>
                      <a:pt x="2123514" y="1709453"/>
                    </a:lnTo>
                    <a:lnTo>
                      <a:pt x="2146556" y="1668941"/>
                    </a:lnTo>
                    <a:lnTo>
                      <a:pt x="2167448" y="1627720"/>
                    </a:lnTo>
                    <a:lnTo>
                      <a:pt x="2186197" y="1585862"/>
                    </a:lnTo>
                    <a:lnTo>
                      <a:pt x="2202814" y="1543437"/>
                    </a:lnTo>
                    <a:lnTo>
                      <a:pt x="2217306" y="1500520"/>
                    </a:lnTo>
                    <a:lnTo>
                      <a:pt x="2229682" y="1457181"/>
                    </a:lnTo>
                    <a:lnTo>
                      <a:pt x="2239950" y="1413494"/>
                    </a:lnTo>
                    <a:lnTo>
                      <a:pt x="2248120" y="1369530"/>
                    </a:lnTo>
                    <a:lnTo>
                      <a:pt x="2254200" y="1325361"/>
                    </a:lnTo>
                    <a:lnTo>
                      <a:pt x="2258198" y="1281060"/>
                    </a:lnTo>
                    <a:lnTo>
                      <a:pt x="2260124" y="1236700"/>
                    </a:lnTo>
                    <a:lnTo>
                      <a:pt x="2259985" y="1192351"/>
                    </a:lnTo>
                    <a:lnTo>
                      <a:pt x="2257792" y="1148087"/>
                    </a:lnTo>
                    <a:lnTo>
                      <a:pt x="2253551" y="1103979"/>
                    </a:lnTo>
                    <a:lnTo>
                      <a:pt x="2247272" y="1060100"/>
                    </a:lnTo>
                    <a:lnTo>
                      <a:pt x="2238964" y="1016521"/>
                    </a:lnTo>
                    <a:lnTo>
                      <a:pt x="2228635" y="973316"/>
                    </a:lnTo>
                    <a:lnTo>
                      <a:pt x="2216293" y="930557"/>
                    </a:lnTo>
                    <a:lnTo>
                      <a:pt x="2201948" y="888315"/>
                    </a:lnTo>
                    <a:lnTo>
                      <a:pt x="2185609" y="846662"/>
                    </a:lnTo>
                    <a:lnTo>
                      <a:pt x="2167282" y="805672"/>
                    </a:lnTo>
                    <a:lnTo>
                      <a:pt x="2146979" y="765415"/>
                    </a:lnTo>
                    <a:lnTo>
                      <a:pt x="2124706" y="725965"/>
                    </a:lnTo>
                    <a:lnTo>
                      <a:pt x="2100473" y="687393"/>
                    </a:lnTo>
                    <a:lnTo>
                      <a:pt x="2074288" y="649773"/>
                    </a:lnTo>
                    <a:lnTo>
                      <a:pt x="2046160" y="613175"/>
                    </a:lnTo>
                    <a:lnTo>
                      <a:pt x="2016098" y="577672"/>
                    </a:lnTo>
                    <a:lnTo>
                      <a:pt x="1984110" y="543336"/>
                    </a:lnTo>
                    <a:lnTo>
                      <a:pt x="1950205" y="510240"/>
                    </a:lnTo>
                    <a:lnTo>
                      <a:pt x="1914392" y="478456"/>
                    </a:lnTo>
                    <a:lnTo>
                      <a:pt x="1876678" y="448056"/>
                    </a:lnTo>
                    <a:lnTo>
                      <a:pt x="1836829" y="418961"/>
                    </a:lnTo>
                    <a:lnTo>
                      <a:pt x="1795902" y="392012"/>
                    </a:lnTo>
                    <a:lnTo>
                      <a:pt x="1753980" y="367208"/>
                    </a:lnTo>
                    <a:lnTo>
                      <a:pt x="1711146" y="344550"/>
                    </a:lnTo>
                    <a:lnTo>
                      <a:pt x="1667482" y="324038"/>
                    </a:lnTo>
                    <a:lnTo>
                      <a:pt x="1623071" y="305672"/>
                    </a:lnTo>
                    <a:lnTo>
                      <a:pt x="1577994" y="289452"/>
                    </a:lnTo>
                    <a:lnTo>
                      <a:pt x="1532335" y="275379"/>
                    </a:lnTo>
                    <a:lnTo>
                      <a:pt x="1486176" y="263453"/>
                    </a:lnTo>
                    <a:lnTo>
                      <a:pt x="1439599" y="253673"/>
                    </a:lnTo>
                    <a:lnTo>
                      <a:pt x="1392686" y="246041"/>
                    </a:lnTo>
                    <a:lnTo>
                      <a:pt x="1345520" y="240556"/>
                    </a:lnTo>
                    <a:lnTo>
                      <a:pt x="1298184" y="237219"/>
                    </a:lnTo>
                    <a:lnTo>
                      <a:pt x="1250759" y="236029"/>
                    </a:lnTo>
                    <a:lnTo>
                      <a:pt x="1203329" y="236987"/>
                    </a:lnTo>
                    <a:lnTo>
                      <a:pt x="1155975" y="240094"/>
                    </a:lnTo>
                    <a:lnTo>
                      <a:pt x="1108780" y="245349"/>
                    </a:lnTo>
                    <a:lnTo>
                      <a:pt x="1061826" y="252752"/>
                    </a:lnTo>
                    <a:lnTo>
                      <a:pt x="1015196" y="262305"/>
                    </a:lnTo>
                    <a:lnTo>
                      <a:pt x="968973" y="274006"/>
                    </a:lnTo>
                    <a:lnTo>
                      <a:pt x="923238" y="287857"/>
                    </a:lnTo>
                    <a:lnTo>
                      <a:pt x="878074" y="303857"/>
                    </a:lnTo>
                    <a:lnTo>
                      <a:pt x="833563" y="322007"/>
                    </a:lnTo>
                    <a:lnTo>
                      <a:pt x="789789" y="342306"/>
                    </a:lnTo>
                    <a:lnTo>
                      <a:pt x="746832" y="364756"/>
                    </a:lnTo>
                    <a:lnTo>
                      <a:pt x="704777" y="389356"/>
                    </a:lnTo>
                    <a:lnTo>
                      <a:pt x="663704" y="416106"/>
                    </a:lnTo>
                    <a:lnTo>
                      <a:pt x="623697" y="445007"/>
                    </a:lnTo>
                    <a:lnTo>
                      <a:pt x="2041398" y="1826006"/>
                    </a:lnTo>
                    <a:close/>
                  </a:path>
                  <a:path w="2496820" h="2433954">
                    <a:moveTo>
                      <a:pt x="454914" y="607822"/>
                    </a:moveTo>
                    <a:lnTo>
                      <a:pt x="425368" y="645770"/>
                    </a:lnTo>
                    <a:lnTo>
                      <a:pt x="397999" y="684645"/>
                    </a:lnTo>
                    <a:lnTo>
                      <a:pt x="372797" y="724374"/>
                    </a:lnTo>
                    <a:lnTo>
                      <a:pt x="349755" y="764885"/>
                    </a:lnTo>
                    <a:lnTo>
                      <a:pt x="328863" y="806107"/>
                    </a:lnTo>
                    <a:lnTo>
                      <a:pt x="310114" y="847965"/>
                    </a:lnTo>
                    <a:lnTo>
                      <a:pt x="293497" y="890389"/>
                    </a:lnTo>
                    <a:lnTo>
                      <a:pt x="279005" y="933307"/>
                    </a:lnTo>
                    <a:lnTo>
                      <a:pt x="266629" y="976645"/>
                    </a:lnTo>
                    <a:lnTo>
                      <a:pt x="256361" y="1020332"/>
                    </a:lnTo>
                    <a:lnTo>
                      <a:pt x="248191" y="1064296"/>
                    </a:lnTo>
                    <a:lnTo>
                      <a:pt x="242111" y="1108464"/>
                    </a:lnTo>
                    <a:lnTo>
                      <a:pt x="238113" y="1152764"/>
                    </a:lnTo>
                    <a:lnTo>
                      <a:pt x="236187" y="1197124"/>
                    </a:lnTo>
                    <a:lnTo>
                      <a:pt x="236326" y="1241472"/>
                    </a:lnTo>
                    <a:lnTo>
                      <a:pt x="238519" y="1285735"/>
                    </a:lnTo>
                    <a:lnTo>
                      <a:pt x="242760" y="1329842"/>
                    </a:lnTo>
                    <a:lnTo>
                      <a:pt x="249039" y="1373720"/>
                    </a:lnTo>
                    <a:lnTo>
                      <a:pt x="257347" y="1417297"/>
                    </a:lnTo>
                    <a:lnTo>
                      <a:pt x="267676" y="1460500"/>
                    </a:lnTo>
                    <a:lnTo>
                      <a:pt x="280018" y="1503258"/>
                    </a:lnTo>
                    <a:lnTo>
                      <a:pt x="294363" y="1545499"/>
                    </a:lnTo>
                    <a:lnTo>
                      <a:pt x="310702" y="1587149"/>
                    </a:lnTo>
                    <a:lnTo>
                      <a:pt x="329029" y="1628138"/>
                    </a:lnTo>
                    <a:lnTo>
                      <a:pt x="349332" y="1668392"/>
                    </a:lnTo>
                    <a:lnTo>
                      <a:pt x="371605" y="1707839"/>
                    </a:lnTo>
                    <a:lnTo>
                      <a:pt x="395838" y="1746408"/>
                    </a:lnTo>
                    <a:lnTo>
                      <a:pt x="422023" y="1784026"/>
                    </a:lnTo>
                    <a:lnTo>
                      <a:pt x="450151" y="1820621"/>
                    </a:lnTo>
                    <a:lnTo>
                      <a:pt x="480213" y="1856120"/>
                    </a:lnTo>
                    <a:lnTo>
                      <a:pt x="512201" y="1890452"/>
                    </a:lnTo>
                    <a:lnTo>
                      <a:pt x="546106" y="1923544"/>
                    </a:lnTo>
                    <a:lnTo>
                      <a:pt x="581919" y="1955325"/>
                    </a:lnTo>
                    <a:lnTo>
                      <a:pt x="619633" y="1985721"/>
                    </a:lnTo>
                    <a:lnTo>
                      <a:pt x="659482" y="2014819"/>
                    </a:lnTo>
                    <a:lnTo>
                      <a:pt x="700409" y="2041772"/>
                    </a:lnTo>
                    <a:lnTo>
                      <a:pt x="742331" y="2066579"/>
                    </a:lnTo>
                    <a:lnTo>
                      <a:pt x="785165" y="2089241"/>
                    </a:lnTo>
                    <a:lnTo>
                      <a:pt x="828829" y="2109756"/>
                    </a:lnTo>
                    <a:lnTo>
                      <a:pt x="873240" y="2128125"/>
                    </a:lnTo>
                    <a:lnTo>
                      <a:pt x="918317" y="2144348"/>
                    </a:lnTo>
                    <a:lnTo>
                      <a:pt x="963976" y="2158424"/>
                    </a:lnTo>
                    <a:lnTo>
                      <a:pt x="1010135" y="2170353"/>
                    </a:lnTo>
                    <a:lnTo>
                      <a:pt x="1056712" y="2180135"/>
                    </a:lnTo>
                    <a:lnTo>
                      <a:pt x="1103625" y="2187770"/>
                    </a:lnTo>
                    <a:lnTo>
                      <a:pt x="1150791" y="2193257"/>
                    </a:lnTo>
                    <a:lnTo>
                      <a:pt x="1198127" y="2196597"/>
                    </a:lnTo>
                    <a:lnTo>
                      <a:pt x="1245552" y="2197788"/>
                    </a:lnTo>
                    <a:lnTo>
                      <a:pt x="1292982" y="2196832"/>
                    </a:lnTo>
                    <a:lnTo>
                      <a:pt x="1340336" y="2193727"/>
                    </a:lnTo>
                    <a:lnTo>
                      <a:pt x="1387531" y="2188474"/>
                    </a:lnTo>
                    <a:lnTo>
                      <a:pt x="1434485" y="2181072"/>
                    </a:lnTo>
                    <a:lnTo>
                      <a:pt x="1481115" y="2171522"/>
                    </a:lnTo>
                    <a:lnTo>
                      <a:pt x="1527338" y="2159822"/>
                    </a:lnTo>
                    <a:lnTo>
                      <a:pt x="1573073" y="2145973"/>
                    </a:lnTo>
                    <a:lnTo>
                      <a:pt x="1618237" y="2129974"/>
                    </a:lnTo>
                    <a:lnTo>
                      <a:pt x="1662748" y="2111826"/>
                    </a:lnTo>
                    <a:lnTo>
                      <a:pt x="1706522" y="2091528"/>
                    </a:lnTo>
                    <a:lnTo>
                      <a:pt x="1749479" y="2069080"/>
                    </a:lnTo>
                    <a:lnTo>
                      <a:pt x="1791534" y="2044481"/>
                    </a:lnTo>
                    <a:lnTo>
                      <a:pt x="1832607" y="2017732"/>
                    </a:lnTo>
                    <a:lnTo>
                      <a:pt x="1872615" y="1988832"/>
                    </a:lnTo>
                    <a:lnTo>
                      <a:pt x="454914" y="607822"/>
                    </a:lnTo>
                    <a:close/>
                  </a:path>
                </a:pathLst>
              </a:custGeom>
              <a:ln w="15240">
                <a:solidFill>
                  <a:srgbClr val="117DA7"/>
                </a:solidFill>
              </a:ln>
            </p:spPr>
            <p:txBody>
              <a:bodyPr wrap="square" lIns="0" tIns="0" rIns="0" bIns="0" rtlCol="0"/>
              <a:lstStyle/>
              <a:p>
                <a:endParaRPr lang="es-MX" sz="1600">
                  <a:latin typeface="Montserrat" panose="00000500000000000000" pitchFamily="2" charset="0"/>
                </a:endParaRPr>
              </a:p>
            </p:txBody>
          </p:sp>
        </p:grpSp>
        <p:grpSp>
          <p:nvGrpSpPr>
            <p:cNvPr id="27" name="object 27"/>
            <p:cNvGrpSpPr/>
            <p:nvPr/>
          </p:nvGrpSpPr>
          <p:grpSpPr>
            <a:xfrm>
              <a:off x="122438" y="1865490"/>
              <a:ext cx="2277122" cy="3470866"/>
              <a:chOff x="-7620" y="2104644"/>
              <a:chExt cx="2512060" cy="3929379"/>
            </a:xfrm>
          </p:grpSpPr>
          <p:pic>
            <p:nvPicPr>
              <p:cNvPr id="28" name="object 28"/>
              <p:cNvPicPr/>
              <p:nvPr/>
            </p:nvPicPr>
            <p:blipFill>
              <a:blip r:embed="rId6" cstate="print"/>
              <a:stretch>
                <a:fillRect/>
              </a:stretch>
            </p:blipFill>
            <p:spPr>
              <a:xfrm>
                <a:off x="249067" y="3617976"/>
                <a:ext cx="1474576" cy="1946740"/>
              </a:xfrm>
              <a:prstGeom prst="rect">
                <a:avLst/>
              </a:prstGeom>
            </p:spPr>
          </p:pic>
          <p:sp>
            <p:nvSpPr>
              <p:cNvPr id="29" name="object 29"/>
              <p:cNvSpPr/>
              <p:nvPr/>
            </p:nvSpPr>
            <p:spPr>
              <a:xfrm>
                <a:off x="216407" y="3613404"/>
                <a:ext cx="1511935" cy="1963420"/>
              </a:xfrm>
              <a:custGeom>
                <a:avLst/>
                <a:gdLst/>
                <a:ahLst/>
                <a:cxnLst/>
                <a:rect l="l" t="t" r="r" b="b"/>
                <a:pathLst>
                  <a:path w="1511935" h="1963420">
                    <a:moveTo>
                      <a:pt x="0" y="1962912"/>
                    </a:moveTo>
                    <a:lnTo>
                      <a:pt x="1511808" y="1962912"/>
                    </a:lnTo>
                    <a:lnTo>
                      <a:pt x="1511808" y="0"/>
                    </a:lnTo>
                    <a:lnTo>
                      <a:pt x="0" y="0"/>
                    </a:lnTo>
                    <a:lnTo>
                      <a:pt x="0" y="1962912"/>
                    </a:lnTo>
                    <a:close/>
                  </a:path>
                </a:pathLst>
              </a:custGeom>
              <a:ln w="9144">
                <a:solidFill>
                  <a:srgbClr val="000000"/>
                </a:solidFill>
              </a:ln>
            </p:spPr>
            <p:txBody>
              <a:bodyPr wrap="square" lIns="0" tIns="0" rIns="0" bIns="0" rtlCol="0"/>
              <a:lstStyle/>
              <a:p>
                <a:endParaRPr/>
              </a:p>
            </p:txBody>
          </p:sp>
          <p:pic>
            <p:nvPicPr>
              <p:cNvPr id="30" name="object 30"/>
              <p:cNvPicPr/>
              <p:nvPr/>
            </p:nvPicPr>
            <p:blipFill>
              <a:blip r:embed="rId7" cstate="print"/>
              <a:stretch>
                <a:fillRect/>
              </a:stretch>
            </p:blipFill>
            <p:spPr>
              <a:xfrm>
                <a:off x="393191" y="3765804"/>
                <a:ext cx="1504188" cy="1953768"/>
              </a:xfrm>
              <a:prstGeom prst="rect">
                <a:avLst/>
              </a:prstGeom>
            </p:spPr>
          </p:pic>
          <p:sp>
            <p:nvSpPr>
              <p:cNvPr id="31" name="object 31"/>
              <p:cNvSpPr/>
              <p:nvPr/>
            </p:nvSpPr>
            <p:spPr>
              <a:xfrm>
                <a:off x="388620" y="3761232"/>
                <a:ext cx="1513840" cy="1963420"/>
              </a:xfrm>
              <a:custGeom>
                <a:avLst/>
                <a:gdLst/>
                <a:ahLst/>
                <a:cxnLst/>
                <a:rect l="l" t="t" r="r" b="b"/>
                <a:pathLst>
                  <a:path w="1513839" h="1963420">
                    <a:moveTo>
                      <a:pt x="0" y="1962912"/>
                    </a:moveTo>
                    <a:lnTo>
                      <a:pt x="1513332" y="1962912"/>
                    </a:lnTo>
                    <a:lnTo>
                      <a:pt x="1513332" y="0"/>
                    </a:lnTo>
                    <a:lnTo>
                      <a:pt x="0" y="0"/>
                    </a:lnTo>
                    <a:lnTo>
                      <a:pt x="0" y="1962912"/>
                    </a:lnTo>
                    <a:close/>
                  </a:path>
                </a:pathLst>
              </a:custGeom>
              <a:ln w="9144">
                <a:solidFill>
                  <a:srgbClr val="000000"/>
                </a:solidFill>
              </a:ln>
            </p:spPr>
            <p:txBody>
              <a:bodyPr wrap="square" lIns="0" tIns="0" rIns="0" bIns="0" rtlCol="0"/>
              <a:lstStyle/>
              <a:p>
                <a:endParaRPr/>
              </a:p>
            </p:txBody>
          </p:sp>
          <p:pic>
            <p:nvPicPr>
              <p:cNvPr id="32" name="object 32"/>
              <p:cNvPicPr/>
              <p:nvPr/>
            </p:nvPicPr>
            <p:blipFill>
              <a:blip r:embed="rId7" cstate="print"/>
              <a:stretch>
                <a:fillRect/>
              </a:stretch>
            </p:blipFill>
            <p:spPr>
              <a:xfrm>
                <a:off x="545592" y="3918204"/>
                <a:ext cx="1504188" cy="1953768"/>
              </a:xfrm>
              <a:prstGeom prst="rect">
                <a:avLst/>
              </a:prstGeom>
            </p:spPr>
          </p:pic>
          <p:sp>
            <p:nvSpPr>
              <p:cNvPr id="33" name="object 33"/>
              <p:cNvSpPr/>
              <p:nvPr/>
            </p:nvSpPr>
            <p:spPr>
              <a:xfrm>
                <a:off x="541020" y="3913632"/>
                <a:ext cx="1513840" cy="1963420"/>
              </a:xfrm>
              <a:custGeom>
                <a:avLst/>
                <a:gdLst/>
                <a:ahLst/>
                <a:cxnLst/>
                <a:rect l="l" t="t" r="r" b="b"/>
                <a:pathLst>
                  <a:path w="1513839" h="1963420">
                    <a:moveTo>
                      <a:pt x="0" y="1962912"/>
                    </a:moveTo>
                    <a:lnTo>
                      <a:pt x="1513332" y="1962912"/>
                    </a:lnTo>
                    <a:lnTo>
                      <a:pt x="1513332" y="0"/>
                    </a:lnTo>
                    <a:lnTo>
                      <a:pt x="0" y="0"/>
                    </a:lnTo>
                    <a:lnTo>
                      <a:pt x="0" y="1962912"/>
                    </a:lnTo>
                    <a:close/>
                  </a:path>
                </a:pathLst>
              </a:custGeom>
              <a:ln w="9144">
                <a:solidFill>
                  <a:srgbClr val="000000"/>
                </a:solidFill>
              </a:ln>
            </p:spPr>
            <p:txBody>
              <a:bodyPr wrap="square" lIns="0" tIns="0" rIns="0" bIns="0" rtlCol="0"/>
              <a:lstStyle/>
              <a:p>
                <a:endParaRPr/>
              </a:p>
            </p:txBody>
          </p:sp>
          <p:pic>
            <p:nvPicPr>
              <p:cNvPr id="34" name="object 34"/>
              <p:cNvPicPr/>
              <p:nvPr/>
            </p:nvPicPr>
            <p:blipFill>
              <a:blip r:embed="rId7" cstate="print"/>
              <a:stretch>
                <a:fillRect/>
              </a:stretch>
            </p:blipFill>
            <p:spPr>
              <a:xfrm>
                <a:off x="697992" y="4070604"/>
                <a:ext cx="1504188" cy="1953768"/>
              </a:xfrm>
              <a:prstGeom prst="rect">
                <a:avLst/>
              </a:prstGeom>
            </p:spPr>
          </p:pic>
          <p:sp>
            <p:nvSpPr>
              <p:cNvPr id="35" name="object 35"/>
              <p:cNvSpPr/>
              <p:nvPr/>
            </p:nvSpPr>
            <p:spPr>
              <a:xfrm>
                <a:off x="693420" y="4066032"/>
                <a:ext cx="1513840" cy="1963420"/>
              </a:xfrm>
              <a:custGeom>
                <a:avLst/>
                <a:gdLst/>
                <a:ahLst/>
                <a:cxnLst/>
                <a:rect l="l" t="t" r="r" b="b"/>
                <a:pathLst>
                  <a:path w="1513839" h="1963420">
                    <a:moveTo>
                      <a:pt x="0" y="1962912"/>
                    </a:moveTo>
                    <a:lnTo>
                      <a:pt x="1513332" y="1962912"/>
                    </a:lnTo>
                    <a:lnTo>
                      <a:pt x="1513332" y="0"/>
                    </a:lnTo>
                    <a:lnTo>
                      <a:pt x="0" y="0"/>
                    </a:lnTo>
                    <a:lnTo>
                      <a:pt x="0" y="1962912"/>
                    </a:lnTo>
                    <a:close/>
                  </a:path>
                </a:pathLst>
              </a:custGeom>
              <a:ln w="9144">
                <a:solidFill>
                  <a:srgbClr val="000000"/>
                </a:solidFill>
              </a:ln>
            </p:spPr>
            <p:txBody>
              <a:bodyPr wrap="square" lIns="0" tIns="0" rIns="0" bIns="0" rtlCol="0"/>
              <a:lstStyle/>
              <a:p>
                <a:endParaRPr/>
              </a:p>
            </p:txBody>
          </p:sp>
          <p:sp>
            <p:nvSpPr>
              <p:cNvPr id="36" name="object 36"/>
              <p:cNvSpPr/>
              <p:nvPr/>
            </p:nvSpPr>
            <p:spPr>
              <a:xfrm>
                <a:off x="0" y="2104643"/>
                <a:ext cx="2496820" cy="3919854"/>
              </a:xfrm>
              <a:custGeom>
                <a:avLst/>
                <a:gdLst/>
                <a:ahLst/>
                <a:cxnLst/>
                <a:rect l="l" t="t" r="r" b="b"/>
                <a:pathLst>
                  <a:path w="2496820" h="3919854">
                    <a:moveTo>
                      <a:pt x="1043901" y="1355598"/>
                    </a:moveTo>
                    <a:lnTo>
                      <a:pt x="999807" y="1354086"/>
                    </a:lnTo>
                    <a:lnTo>
                      <a:pt x="999959" y="1350518"/>
                    </a:lnTo>
                    <a:lnTo>
                      <a:pt x="1002588" y="1316863"/>
                    </a:lnTo>
                    <a:lnTo>
                      <a:pt x="1005865" y="1283335"/>
                    </a:lnTo>
                    <a:lnTo>
                      <a:pt x="1014044" y="1216406"/>
                    </a:lnTo>
                    <a:lnTo>
                      <a:pt x="1015619" y="1206373"/>
                    </a:lnTo>
                    <a:lnTo>
                      <a:pt x="971956" y="1199515"/>
                    </a:lnTo>
                    <a:lnTo>
                      <a:pt x="961999" y="1278001"/>
                    </a:lnTo>
                    <a:lnTo>
                      <a:pt x="955903" y="1347089"/>
                    </a:lnTo>
                    <a:lnTo>
                      <a:pt x="955675" y="1352562"/>
                    </a:lnTo>
                    <a:lnTo>
                      <a:pt x="911390" y="1351026"/>
                    </a:lnTo>
                    <a:lnTo>
                      <a:pt x="972985" y="1485773"/>
                    </a:lnTo>
                    <a:lnTo>
                      <a:pt x="1032624" y="1376299"/>
                    </a:lnTo>
                    <a:lnTo>
                      <a:pt x="1043901" y="1355598"/>
                    </a:lnTo>
                    <a:close/>
                  </a:path>
                  <a:path w="2496820" h="3919854">
                    <a:moveTo>
                      <a:pt x="1081620" y="907288"/>
                    </a:moveTo>
                    <a:lnTo>
                      <a:pt x="1039190" y="894969"/>
                    </a:lnTo>
                    <a:lnTo>
                      <a:pt x="1025385" y="942340"/>
                    </a:lnTo>
                    <a:lnTo>
                      <a:pt x="1008621" y="1007745"/>
                    </a:lnTo>
                    <a:lnTo>
                      <a:pt x="995286" y="1067562"/>
                    </a:lnTo>
                    <a:lnTo>
                      <a:pt x="1038428" y="1077214"/>
                    </a:lnTo>
                    <a:lnTo>
                      <a:pt x="1051445" y="1018794"/>
                    </a:lnTo>
                    <a:lnTo>
                      <a:pt x="1067828" y="954659"/>
                    </a:lnTo>
                    <a:lnTo>
                      <a:pt x="1081620" y="907288"/>
                    </a:lnTo>
                    <a:close/>
                  </a:path>
                  <a:path w="2496820" h="3919854">
                    <a:moveTo>
                      <a:pt x="1190802" y="621919"/>
                    </a:moveTo>
                    <a:lnTo>
                      <a:pt x="1150886" y="602996"/>
                    </a:lnTo>
                    <a:lnTo>
                      <a:pt x="1110830" y="692277"/>
                    </a:lnTo>
                    <a:lnTo>
                      <a:pt x="1086916" y="752856"/>
                    </a:lnTo>
                    <a:lnTo>
                      <a:pt x="1081506" y="767842"/>
                    </a:lnTo>
                    <a:lnTo>
                      <a:pt x="1123086" y="782828"/>
                    </a:lnTo>
                    <a:lnTo>
                      <a:pt x="1128026" y="769112"/>
                    </a:lnTo>
                    <a:lnTo>
                      <a:pt x="1151356" y="709930"/>
                    </a:lnTo>
                    <a:lnTo>
                      <a:pt x="1176299" y="652526"/>
                    </a:lnTo>
                    <a:lnTo>
                      <a:pt x="1190802" y="621919"/>
                    </a:lnTo>
                    <a:close/>
                  </a:path>
                  <a:path w="2496820" h="3919854">
                    <a:moveTo>
                      <a:pt x="1345819" y="359791"/>
                    </a:moveTo>
                    <a:lnTo>
                      <a:pt x="1310386" y="333502"/>
                    </a:lnTo>
                    <a:lnTo>
                      <a:pt x="1301877" y="344805"/>
                    </a:lnTo>
                    <a:lnTo>
                      <a:pt x="1285240" y="368300"/>
                    </a:lnTo>
                    <a:lnTo>
                      <a:pt x="1268907" y="392557"/>
                    </a:lnTo>
                    <a:lnTo>
                      <a:pt x="1252791" y="417322"/>
                    </a:lnTo>
                    <a:lnTo>
                      <a:pt x="1221854" y="468122"/>
                    </a:lnTo>
                    <a:lnTo>
                      <a:pt x="1212850" y="484124"/>
                    </a:lnTo>
                    <a:lnTo>
                      <a:pt x="1251381" y="505714"/>
                    </a:lnTo>
                    <a:lnTo>
                      <a:pt x="1259598" y="491109"/>
                    </a:lnTo>
                    <a:lnTo>
                      <a:pt x="1289939" y="441198"/>
                    </a:lnTo>
                    <a:lnTo>
                      <a:pt x="1305636" y="417195"/>
                    </a:lnTo>
                    <a:lnTo>
                      <a:pt x="1321308" y="393827"/>
                    </a:lnTo>
                    <a:lnTo>
                      <a:pt x="1337437" y="371094"/>
                    </a:lnTo>
                    <a:lnTo>
                      <a:pt x="1345819" y="359791"/>
                    </a:lnTo>
                    <a:close/>
                  </a:path>
                  <a:path w="2496820" h="3919854">
                    <a:moveTo>
                      <a:pt x="1556512" y="144272"/>
                    </a:moveTo>
                    <a:lnTo>
                      <a:pt x="1530604" y="108458"/>
                    </a:lnTo>
                    <a:lnTo>
                      <a:pt x="1520952" y="115443"/>
                    </a:lnTo>
                    <a:lnTo>
                      <a:pt x="1501521" y="130429"/>
                    </a:lnTo>
                    <a:lnTo>
                      <a:pt x="1463167" y="162941"/>
                    </a:lnTo>
                    <a:lnTo>
                      <a:pt x="1425702" y="198374"/>
                    </a:lnTo>
                    <a:lnTo>
                      <a:pt x="1396111" y="229235"/>
                    </a:lnTo>
                    <a:lnTo>
                      <a:pt x="1428496" y="259334"/>
                    </a:lnTo>
                    <a:lnTo>
                      <a:pt x="1438910" y="248158"/>
                    </a:lnTo>
                    <a:lnTo>
                      <a:pt x="1456563" y="229997"/>
                    </a:lnTo>
                    <a:lnTo>
                      <a:pt x="1492250" y="196215"/>
                    </a:lnTo>
                    <a:lnTo>
                      <a:pt x="1528572" y="165354"/>
                    </a:lnTo>
                    <a:lnTo>
                      <a:pt x="1546860" y="151257"/>
                    </a:lnTo>
                    <a:lnTo>
                      <a:pt x="1556512" y="144272"/>
                    </a:lnTo>
                    <a:close/>
                  </a:path>
                  <a:path w="2496820" h="3919854">
                    <a:moveTo>
                      <a:pt x="1830070" y="44196"/>
                    </a:moveTo>
                    <a:lnTo>
                      <a:pt x="1828800" y="0"/>
                    </a:lnTo>
                    <a:lnTo>
                      <a:pt x="1808734" y="635"/>
                    </a:lnTo>
                    <a:lnTo>
                      <a:pt x="1787652" y="2159"/>
                    </a:lnTo>
                    <a:lnTo>
                      <a:pt x="1745361" y="8763"/>
                    </a:lnTo>
                    <a:lnTo>
                      <a:pt x="1703324" y="19431"/>
                    </a:lnTo>
                    <a:lnTo>
                      <a:pt x="1661922" y="34290"/>
                    </a:lnTo>
                    <a:lnTo>
                      <a:pt x="1649222" y="39751"/>
                    </a:lnTo>
                    <a:lnTo>
                      <a:pt x="1666875" y="80264"/>
                    </a:lnTo>
                    <a:lnTo>
                      <a:pt x="1677543" y="75565"/>
                    </a:lnTo>
                    <a:lnTo>
                      <a:pt x="1696593" y="68326"/>
                    </a:lnTo>
                    <a:lnTo>
                      <a:pt x="1734439" y="56642"/>
                    </a:lnTo>
                    <a:lnTo>
                      <a:pt x="1772158" y="48768"/>
                    </a:lnTo>
                    <a:lnTo>
                      <a:pt x="1810004" y="44704"/>
                    </a:lnTo>
                    <a:lnTo>
                      <a:pt x="1830070" y="44196"/>
                    </a:lnTo>
                    <a:close/>
                  </a:path>
                  <a:path w="2496820" h="3919854">
                    <a:moveTo>
                      <a:pt x="2496312" y="2713228"/>
                    </a:moveTo>
                    <a:lnTo>
                      <a:pt x="2495359" y="2662428"/>
                    </a:lnTo>
                    <a:lnTo>
                      <a:pt x="2492552" y="2611628"/>
                    </a:lnTo>
                    <a:lnTo>
                      <a:pt x="2487904" y="2573528"/>
                    </a:lnTo>
                    <a:lnTo>
                      <a:pt x="2481465" y="2522728"/>
                    </a:lnTo>
                    <a:lnTo>
                      <a:pt x="2473274" y="2471928"/>
                    </a:lnTo>
                    <a:lnTo>
                      <a:pt x="2463342" y="2433828"/>
                    </a:lnTo>
                    <a:lnTo>
                      <a:pt x="2451722" y="2383028"/>
                    </a:lnTo>
                    <a:lnTo>
                      <a:pt x="2438438" y="2344928"/>
                    </a:lnTo>
                    <a:lnTo>
                      <a:pt x="2423541" y="2294128"/>
                    </a:lnTo>
                    <a:lnTo>
                      <a:pt x="2407056" y="2256028"/>
                    </a:lnTo>
                    <a:lnTo>
                      <a:pt x="2389009" y="2217928"/>
                    </a:lnTo>
                    <a:lnTo>
                      <a:pt x="2369439" y="2179828"/>
                    </a:lnTo>
                    <a:lnTo>
                      <a:pt x="2348395" y="2129028"/>
                    </a:lnTo>
                    <a:lnTo>
                      <a:pt x="2325903" y="2090928"/>
                    </a:lnTo>
                    <a:lnTo>
                      <a:pt x="2301989" y="2052828"/>
                    </a:lnTo>
                    <a:lnTo>
                      <a:pt x="2276691" y="2014728"/>
                    </a:lnTo>
                    <a:lnTo>
                      <a:pt x="2260117" y="1998929"/>
                    </a:lnTo>
                    <a:lnTo>
                      <a:pt x="2260117" y="2725928"/>
                    </a:lnTo>
                    <a:lnTo>
                      <a:pt x="2258187" y="2776728"/>
                    </a:lnTo>
                    <a:lnTo>
                      <a:pt x="2254199" y="2814828"/>
                    </a:lnTo>
                    <a:lnTo>
                      <a:pt x="2248116" y="2865628"/>
                    </a:lnTo>
                    <a:lnTo>
                      <a:pt x="2239949" y="2903728"/>
                    </a:lnTo>
                    <a:lnTo>
                      <a:pt x="2229675" y="2954528"/>
                    </a:lnTo>
                    <a:lnTo>
                      <a:pt x="2217305" y="2992628"/>
                    </a:lnTo>
                    <a:lnTo>
                      <a:pt x="2202802" y="3030728"/>
                    </a:lnTo>
                    <a:lnTo>
                      <a:pt x="2186190" y="3081528"/>
                    </a:lnTo>
                    <a:lnTo>
                      <a:pt x="2167445" y="3119640"/>
                    </a:lnTo>
                    <a:lnTo>
                      <a:pt x="2146554" y="3157728"/>
                    </a:lnTo>
                    <a:lnTo>
                      <a:pt x="2123503" y="3195828"/>
                    </a:lnTo>
                    <a:lnTo>
                      <a:pt x="2098306" y="3246628"/>
                    </a:lnTo>
                    <a:lnTo>
                      <a:pt x="2070938" y="3284728"/>
                    </a:lnTo>
                    <a:lnTo>
                      <a:pt x="2041398" y="3322828"/>
                    </a:lnTo>
                    <a:lnTo>
                      <a:pt x="1872615" y="3158032"/>
                    </a:lnTo>
                    <a:lnTo>
                      <a:pt x="1872615" y="3475228"/>
                    </a:lnTo>
                    <a:lnTo>
                      <a:pt x="1832597" y="3513328"/>
                    </a:lnTo>
                    <a:lnTo>
                      <a:pt x="1791525" y="3538728"/>
                    </a:lnTo>
                    <a:lnTo>
                      <a:pt x="1749475" y="3564128"/>
                    </a:lnTo>
                    <a:lnTo>
                      <a:pt x="1706524" y="3589528"/>
                    </a:lnTo>
                    <a:lnTo>
                      <a:pt x="1662747" y="3602228"/>
                    </a:lnTo>
                    <a:lnTo>
                      <a:pt x="1618234" y="3627628"/>
                    </a:lnTo>
                    <a:lnTo>
                      <a:pt x="1434490" y="3678428"/>
                    </a:lnTo>
                    <a:lnTo>
                      <a:pt x="1387538" y="3678428"/>
                    </a:lnTo>
                    <a:lnTo>
                      <a:pt x="1340345" y="3691128"/>
                    </a:lnTo>
                    <a:lnTo>
                      <a:pt x="1150797" y="3691128"/>
                    </a:lnTo>
                    <a:lnTo>
                      <a:pt x="1103630" y="3678428"/>
                    </a:lnTo>
                    <a:lnTo>
                      <a:pt x="1056716" y="3678428"/>
                    </a:lnTo>
                    <a:lnTo>
                      <a:pt x="918311" y="3640328"/>
                    </a:lnTo>
                    <a:lnTo>
                      <a:pt x="873226" y="3614928"/>
                    </a:lnTo>
                    <a:lnTo>
                      <a:pt x="828814" y="3602228"/>
                    </a:lnTo>
                    <a:lnTo>
                      <a:pt x="785152" y="3576828"/>
                    </a:lnTo>
                    <a:lnTo>
                      <a:pt x="742302" y="3564128"/>
                    </a:lnTo>
                    <a:lnTo>
                      <a:pt x="700379" y="3538728"/>
                    </a:lnTo>
                    <a:lnTo>
                      <a:pt x="659447" y="3513328"/>
                    </a:lnTo>
                    <a:lnTo>
                      <a:pt x="619594" y="3475228"/>
                    </a:lnTo>
                    <a:lnTo>
                      <a:pt x="581875" y="3449828"/>
                    </a:lnTo>
                    <a:lnTo>
                      <a:pt x="546074" y="3411728"/>
                    </a:lnTo>
                    <a:lnTo>
                      <a:pt x="512165" y="3386328"/>
                    </a:lnTo>
                    <a:lnTo>
                      <a:pt x="480187" y="3348228"/>
                    </a:lnTo>
                    <a:lnTo>
                      <a:pt x="450126" y="3310128"/>
                    </a:lnTo>
                    <a:lnTo>
                      <a:pt x="421995" y="3272028"/>
                    </a:lnTo>
                    <a:lnTo>
                      <a:pt x="395820" y="3233928"/>
                    </a:lnTo>
                    <a:lnTo>
                      <a:pt x="371589" y="3195828"/>
                    </a:lnTo>
                    <a:lnTo>
                      <a:pt x="349313" y="3157728"/>
                    </a:lnTo>
                    <a:lnTo>
                      <a:pt x="329018" y="3119640"/>
                    </a:lnTo>
                    <a:lnTo>
                      <a:pt x="310692" y="3081528"/>
                    </a:lnTo>
                    <a:lnTo>
                      <a:pt x="294347" y="3043428"/>
                    </a:lnTo>
                    <a:lnTo>
                      <a:pt x="280009" y="2992628"/>
                    </a:lnTo>
                    <a:lnTo>
                      <a:pt x="267665" y="2954528"/>
                    </a:lnTo>
                    <a:lnTo>
                      <a:pt x="257340" y="2903728"/>
                    </a:lnTo>
                    <a:lnTo>
                      <a:pt x="249034" y="2865628"/>
                    </a:lnTo>
                    <a:lnTo>
                      <a:pt x="242747" y="2827528"/>
                    </a:lnTo>
                    <a:lnTo>
                      <a:pt x="238518" y="2776728"/>
                    </a:lnTo>
                    <a:lnTo>
                      <a:pt x="236321" y="2738628"/>
                    </a:lnTo>
                    <a:lnTo>
                      <a:pt x="236181" y="2687828"/>
                    </a:lnTo>
                    <a:lnTo>
                      <a:pt x="238099" y="2649728"/>
                    </a:lnTo>
                    <a:lnTo>
                      <a:pt x="242100" y="2598928"/>
                    </a:lnTo>
                    <a:lnTo>
                      <a:pt x="248183" y="2560828"/>
                    </a:lnTo>
                    <a:lnTo>
                      <a:pt x="256349" y="2510028"/>
                    </a:lnTo>
                    <a:lnTo>
                      <a:pt x="266611" y="2471928"/>
                    </a:lnTo>
                    <a:lnTo>
                      <a:pt x="278980" y="2421128"/>
                    </a:lnTo>
                    <a:lnTo>
                      <a:pt x="293471" y="2383028"/>
                    </a:lnTo>
                    <a:lnTo>
                      <a:pt x="310083" y="2344928"/>
                    </a:lnTo>
                    <a:lnTo>
                      <a:pt x="328828" y="2294128"/>
                    </a:lnTo>
                    <a:lnTo>
                      <a:pt x="349719" y="2256028"/>
                    </a:lnTo>
                    <a:lnTo>
                      <a:pt x="372757" y="2217928"/>
                    </a:lnTo>
                    <a:lnTo>
                      <a:pt x="397954" y="2179828"/>
                    </a:lnTo>
                    <a:lnTo>
                      <a:pt x="425323" y="2141728"/>
                    </a:lnTo>
                    <a:lnTo>
                      <a:pt x="454863" y="2103628"/>
                    </a:lnTo>
                    <a:lnTo>
                      <a:pt x="1872615" y="3475228"/>
                    </a:lnTo>
                    <a:lnTo>
                      <a:pt x="1872615" y="3158032"/>
                    </a:lnTo>
                    <a:lnTo>
                      <a:pt x="792759" y="2103628"/>
                    </a:lnTo>
                    <a:lnTo>
                      <a:pt x="623684" y="1938528"/>
                    </a:lnTo>
                    <a:lnTo>
                      <a:pt x="663689" y="1913128"/>
                    </a:lnTo>
                    <a:lnTo>
                      <a:pt x="704761" y="1887728"/>
                    </a:lnTo>
                    <a:lnTo>
                      <a:pt x="746823" y="1862328"/>
                    </a:lnTo>
                    <a:lnTo>
                      <a:pt x="789787" y="1836928"/>
                    </a:lnTo>
                    <a:lnTo>
                      <a:pt x="833564" y="1811528"/>
                    </a:lnTo>
                    <a:lnTo>
                      <a:pt x="923239" y="1786128"/>
                    </a:lnTo>
                    <a:lnTo>
                      <a:pt x="968971" y="1760728"/>
                    </a:lnTo>
                    <a:lnTo>
                      <a:pt x="1015199" y="1760728"/>
                    </a:lnTo>
                    <a:lnTo>
                      <a:pt x="1108786" y="1735328"/>
                    </a:lnTo>
                    <a:lnTo>
                      <a:pt x="1203325" y="1735328"/>
                    </a:lnTo>
                    <a:lnTo>
                      <a:pt x="1250759" y="1722628"/>
                    </a:lnTo>
                    <a:lnTo>
                      <a:pt x="1298181" y="1735328"/>
                    </a:lnTo>
                    <a:lnTo>
                      <a:pt x="1392682" y="1735328"/>
                    </a:lnTo>
                    <a:lnTo>
                      <a:pt x="1667471" y="1811528"/>
                    </a:lnTo>
                    <a:lnTo>
                      <a:pt x="1711147" y="1836928"/>
                    </a:lnTo>
                    <a:lnTo>
                      <a:pt x="1753971" y="1862328"/>
                    </a:lnTo>
                    <a:lnTo>
                      <a:pt x="1795894" y="1887728"/>
                    </a:lnTo>
                    <a:lnTo>
                      <a:pt x="1836826" y="1913128"/>
                    </a:lnTo>
                    <a:lnTo>
                      <a:pt x="1876679" y="1938528"/>
                    </a:lnTo>
                    <a:lnTo>
                      <a:pt x="1914385" y="1976628"/>
                    </a:lnTo>
                    <a:lnTo>
                      <a:pt x="1950199" y="2002028"/>
                    </a:lnTo>
                    <a:lnTo>
                      <a:pt x="1984108" y="2040128"/>
                    </a:lnTo>
                    <a:lnTo>
                      <a:pt x="2016086" y="2065528"/>
                    </a:lnTo>
                    <a:lnTo>
                      <a:pt x="2046160" y="2103628"/>
                    </a:lnTo>
                    <a:lnTo>
                      <a:pt x="2074278" y="2141728"/>
                    </a:lnTo>
                    <a:lnTo>
                      <a:pt x="2100465" y="2179828"/>
                    </a:lnTo>
                    <a:lnTo>
                      <a:pt x="2124697" y="2217928"/>
                    </a:lnTo>
                    <a:lnTo>
                      <a:pt x="2146973" y="2256028"/>
                    </a:lnTo>
                    <a:lnTo>
                      <a:pt x="2167280" y="2294128"/>
                    </a:lnTo>
                    <a:lnTo>
                      <a:pt x="2185606" y="2344928"/>
                    </a:lnTo>
                    <a:lnTo>
                      <a:pt x="2201938" y="2383028"/>
                    </a:lnTo>
                    <a:lnTo>
                      <a:pt x="2216289" y="2421128"/>
                    </a:lnTo>
                    <a:lnTo>
                      <a:pt x="2228634" y="2459228"/>
                    </a:lnTo>
                    <a:lnTo>
                      <a:pt x="2238959" y="2510028"/>
                    </a:lnTo>
                    <a:lnTo>
                      <a:pt x="2247265" y="2548128"/>
                    </a:lnTo>
                    <a:lnTo>
                      <a:pt x="2253551" y="2598928"/>
                    </a:lnTo>
                    <a:lnTo>
                      <a:pt x="2257780" y="2637028"/>
                    </a:lnTo>
                    <a:lnTo>
                      <a:pt x="2259977" y="2687828"/>
                    </a:lnTo>
                    <a:lnTo>
                      <a:pt x="2260117" y="2725928"/>
                    </a:lnTo>
                    <a:lnTo>
                      <a:pt x="2260117" y="1998929"/>
                    </a:lnTo>
                    <a:lnTo>
                      <a:pt x="2250059" y="1989328"/>
                    </a:lnTo>
                    <a:lnTo>
                      <a:pt x="2222106" y="1951228"/>
                    </a:lnTo>
                    <a:lnTo>
                      <a:pt x="2192883" y="1913128"/>
                    </a:lnTo>
                    <a:lnTo>
                      <a:pt x="2162416" y="1875028"/>
                    </a:lnTo>
                    <a:lnTo>
                      <a:pt x="2130742" y="1849628"/>
                    </a:lnTo>
                    <a:lnTo>
                      <a:pt x="2097887" y="1811528"/>
                    </a:lnTo>
                    <a:lnTo>
                      <a:pt x="2063902" y="1786128"/>
                    </a:lnTo>
                    <a:lnTo>
                      <a:pt x="2028812" y="1760728"/>
                    </a:lnTo>
                    <a:lnTo>
                      <a:pt x="1992655" y="1735328"/>
                    </a:lnTo>
                    <a:lnTo>
                      <a:pt x="1974062" y="1722628"/>
                    </a:lnTo>
                    <a:lnTo>
                      <a:pt x="1955469" y="1709928"/>
                    </a:lnTo>
                    <a:lnTo>
                      <a:pt x="1917280" y="1684528"/>
                    </a:lnTo>
                    <a:lnTo>
                      <a:pt x="1878126" y="1659128"/>
                    </a:lnTo>
                    <a:lnTo>
                      <a:pt x="1838045" y="1633728"/>
                    </a:lnTo>
                    <a:lnTo>
                      <a:pt x="1797062" y="1621028"/>
                    </a:lnTo>
                    <a:lnTo>
                      <a:pt x="1755228" y="1595628"/>
                    </a:lnTo>
                    <a:lnTo>
                      <a:pt x="1712556" y="1582928"/>
                    </a:lnTo>
                    <a:lnTo>
                      <a:pt x="1669110" y="1557528"/>
                    </a:lnTo>
                    <a:lnTo>
                      <a:pt x="1534350" y="1519428"/>
                    </a:lnTo>
                    <a:lnTo>
                      <a:pt x="1488071" y="1519428"/>
                    </a:lnTo>
                    <a:lnTo>
                      <a:pt x="1441183" y="1506728"/>
                    </a:lnTo>
                    <a:lnTo>
                      <a:pt x="1393710" y="1506728"/>
                    </a:lnTo>
                    <a:lnTo>
                      <a:pt x="1345692" y="1494028"/>
                    </a:lnTo>
                    <a:lnTo>
                      <a:pt x="1150607" y="1494028"/>
                    </a:lnTo>
                    <a:lnTo>
                      <a:pt x="1102588" y="1506728"/>
                    </a:lnTo>
                    <a:lnTo>
                      <a:pt x="1055116" y="1506728"/>
                    </a:lnTo>
                    <a:lnTo>
                      <a:pt x="1008227" y="1519428"/>
                    </a:lnTo>
                    <a:lnTo>
                      <a:pt x="961961" y="1519428"/>
                    </a:lnTo>
                    <a:lnTo>
                      <a:pt x="827201" y="1557528"/>
                    </a:lnTo>
                    <a:lnTo>
                      <a:pt x="783742" y="1582928"/>
                    </a:lnTo>
                    <a:lnTo>
                      <a:pt x="741083" y="1595628"/>
                    </a:lnTo>
                    <a:lnTo>
                      <a:pt x="699236" y="1621028"/>
                    </a:lnTo>
                    <a:lnTo>
                      <a:pt x="658266" y="1633728"/>
                    </a:lnTo>
                    <a:lnTo>
                      <a:pt x="618172" y="1659128"/>
                    </a:lnTo>
                    <a:lnTo>
                      <a:pt x="579031" y="1684528"/>
                    </a:lnTo>
                    <a:lnTo>
                      <a:pt x="540842" y="1709928"/>
                    </a:lnTo>
                    <a:lnTo>
                      <a:pt x="503643" y="1735328"/>
                    </a:lnTo>
                    <a:lnTo>
                      <a:pt x="467487" y="1760728"/>
                    </a:lnTo>
                    <a:lnTo>
                      <a:pt x="432396" y="1786128"/>
                    </a:lnTo>
                    <a:lnTo>
                      <a:pt x="398411" y="1811528"/>
                    </a:lnTo>
                    <a:lnTo>
                      <a:pt x="365569" y="1849628"/>
                    </a:lnTo>
                    <a:lnTo>
                      <a:pt x="333895" y="1875028"/>
                    </a:lnTo>
                    <a:lnTo>
                      <a:pt x="303428" y="1913128"/>
                    </a:lnTo>
                    <a:lnTo>
                      <a:pt x="274193" y="1951228"/>
                    </a:lnTo>
                    <a:lnTo>
                      <a:pt x="246253" y="1989328"/>
                    </a:lnTo>
                    <a:lnTo>
                      <a:pt x="219608" y="2014728"/>
                    </a:lnTo>
                    <a:lnTo>
                      <a:pt x="194310" y="2052828"/>
                    </a:lnTo>
                    <a:lnTo>
                      <a:pt x="170395" y="2090928"/>
                    </a:lnTo>
                    <a:lnTo>
                      <a:pt x="147904" y="2129028"/>
                    </a:lnTo>
                    <a:lnTo>
                      <a:pt x="126860" y="2179828"/>
                    </a:lnTo>
                    <a:lnTo>
                      <a:pt x="107289" y="2217928"/>
                    </a:lnTo>
                    <a:lnTo>
                      <a:pt x="89242" y="2256028"/>
                    </a:lnTo>
                    <a:lnTo>
                      <a:pt x="72758" y="2294128"/>
                    </a:lnTo>
                    <a:lnTo>
                      <a:pt x="57861" y="2344928"/>
                    </a:lnTo>
                    <a:lnTo>
                      <a:pt x="44577" y="2383028"/>
                    </a:lnTo>
                    <a:lnTo>
                      <a:pt x="32956" y="2433828"/>
                    </a:lnTo>
                    <a:lnTo>
                      <a:pt x="23025" y="2471928"/>
                    </a:lnTo>
                    <a:lnTo>
                      <a:pt x="14833" y="2522728"/>
                    </a:lnTo>
                    <a:lnTo>
                      <a:pt x="8394" y="2573528"/>
                    </a:lnTo>
                    <a:lnTo>
                      <a:pt x="3746" y="2611628"/>
                    </a:lnTo>
                    <a:lnTo>
                      <a:pt x="939" y="2662428"/>
                    </a:lnTo>
                    <a:lnTo>
                      <a:pt x="0" y="2713228"/>
                    </a:lnTo>
                    <a:lnTo>
                      <a:pt x="939" y="2751328"/>
                    </a:lnTo>
                    <a:lnTo>
                      <a:pt x="3746" y="2802128"/>
                    </a:lnTo>
                    <a:lnTo>
                      <a:pt x="8394" y="2852928"/>
                    </a:lnTo>
                    <a:lnTo>
                      <a:pt x="14833" y="2891028"/>
                    </a:lnTo>
                    <a:lnTo>
                      <a:pt x="23025" y="2941828"/>
                    </a:lnTo>
                    <a:lnTo>
                      <a:pt x="32956" y="2992628"/>
                    </a:lnTo>
                    <a:lnTo>
                      <a:pt x="44577" y="3030728"/>
                    </a:lnTo>
                    <a:lnTo>
                      <a:pt x="57861" y="3081528"/>
                    </a:lnTo>
                    <a:lnTo>
                      <a:pt x="72758" y="3119640"/>
                    </a:lnTo>
                    <a:lnTo>
                      <a:pt x="89242" y="3157728"/>
                    </a:lnTo>
                    <a:lnTo>
                      <a:pt x="107289" y="3208528"/>
                    </a:lnTo>
                    <a:lnTo>
                      <a:pt x="126860" y="3246628"/>
                    </a:lnTo>
                    <a:lnTo>
                      <a:pt x="147904" y="3284728"/>
                    </a:lnTo>
                    <a:lnTo>
                      <a:pt x="170408" y="3322828"/>
                    </a:lnTo>
                    <a:lnTo>
                      <a:pt x="194310" y="3360928"/>
                    </a:lnTo>
                    <a:lnTo>
                      <a:pt x="219608" y="3399028"/>
                    </a:lnTo>
                    <a:lnTo>
                      <a:pt x="246253" y="3437128"/>
                    </a:lnTo>
                    <a:lnTo>
                      <a:pt x="274193" y="3475228"/>
                    </a:lnTo>
                    <a:lnTo>
                      <a:pt x="303428" y="3500628"/>
                    </a:lnTo>
                    <a:lnTo>
                      <a:pt x="333895" y="3538728"/>
                    </a:lnTo>
                    <a:lnTo>
                      <a:pt x="365569" y="3564128"/>
                    </a:lnTo>
                    <a:lnTo>
                      <a:pt x="398411" y="3602228"/>
                    </a:lnTo>
                    <a:lnTo>
                      <a:pt x="432396" y="3627628"/>
                    </a:lnTo>
                    <a:lnTo>
                      <a:pt x="467487" y="3653028"/>
                    </a:lnTo>
                    <a:lnTo>
                      <a:pt x="503643" y="3691128"/>
                    </a:lnTo>
                    <a:lnTo>
                      <a:pt x="540842" y="3716528"/>
                    </a:lnTo>
                    <a:lnTo>
                      <a:pt x="579031" y="3741928"/>
                    </a:lnTo>
                    <a:lnTo>
                      <a:pt x="618185" y="3754628"/>
                    </a:lnTo>
                    <a:lnTo>
                      <a:pt x="658266" y="3780028"/>
                    </a:lnTo>
                    <a:lnTo>
                      <a:pt x="699236" y="3805428"/>
                    </a:lnTo>
                    <a:lnTo>
                      <a:pt x="741083" y="3818128"/>
                    </a:lnTo>
                    <a:lnTo>
                      <a:pt x="783742" y="3843528"/>
                    </a:lnTo>
                    <a:lnTo>
                      <a:pt x="827201" y="3856228"/>
                    </a:lnTo>
                    <a:lnTo>
                      <a:pt x="1008227" y="3907028"/>
                    </a:lnTo>
                    <a:lnTo>
                      <a:pt x="1055116" y="3907028"/>
                    </a:lnTo>
                    <a:lnTo>
                      <a:pt x="1102588" y="3919728"/>
                    </a:lnTo>
                    <a:lnTo>
                      <a:pt x="1393710" y="3919728"/>
                    </a:lnTo>
                    <a:lnTo>
                      <a:pt x="1441183" y="3907028"/>
                    </a:lnTo>
                    <a:lnTo>
                      <a:pt x="1488071" y="3907028"/>
                    </a:lnTo>
                    <a:lnTo>
                      <a:pt x="1669110" y="3856228"/>
                    </a:lnTo>
                    <a:lnTo>
                      <a:pt x="1712556" y="3843528"/>
                    </a:lnTo>
                    <a:lnTo>
                      <a:pt x="1755228" y="3818128"/>
                    </a:lnTo>
                    <a:lnTo>
                      <a:pt x="1797062" y="3805428"/>
                    </a:lnTo>
                    <a:lnTo>
                      <a:pt x="1838045" y="3780028"/>
                    </a:lnTo>
                    <a:lnTo>
                      <a:pt x="1878126" y="3754628"/>
                    </a:lnTo>
                    <a:lnTo>
                      <a:pt x="1917280" y="3741928"/>
                    </a:lnTo>
                    <a:lnTo>
                      <a:pt x="1955469" y="3716528"/>
                    </a:lnTo>
                    <a:lnTo>
                      <a:pt x="1992655" y="3691128"/>
                    </a:lnTo>
                    <a:lnTo>
                      <a:pt x="2028812" y="3653028"/>
                    </a:lnTo>
                    <a:lnTo>
                      <a:pt x="2063902" y="3627628"/>
                    </a:lnTo>
                    <a:lnTo>
                      <a:pt x="2097887" y="3602228"/>
                    </a:lnTo>
                    <a:lnTo>
                      <a:pt x="2130729" y="3564128"/>
                    </a:lnTo>
                    <a:lnTo>
                      <a:pt x="2162416" y="3538728"/>
                    </a:lnTo>
                    <a:lnTo>
                      <a:pt x="2192883" y="3500628"/>
                    </a:lnTo>
                    <a:lnTo>
                      <a:pt x="2222106" y="3475228"/>
                    </a:lnTo>
                    <a:lnTo>
                      <a:pt x="2250059" y="3437128"/>
                    </a:lnTo>
                    <a:lnTo>
                      <a:pt x="2276691" y="3399028"/>
                    </a:lnTo>
                    <a:lnTo>
                      <a:pt x="2301989" y="3360928"/>
                    </a:lnTo>
                    <a:lnTo>
                      <a:pt x="2325903" y="3322828"/>
                    </a:lnTo>
                    <a:lnTo>
                      <a:pt x="2348395" y="3284728"/>
                    </a:lnTo>
                    <a:lnTo>
                      <a:pt x="2369439" y="3246628"/>
                    </a:lnTo>
                    <a:lnTo>
                      <a:pt x="2389009" y="3208528"/>
                    </a:lnTo>
                    <a:lnTo>
                      <a:pt x="2407056" y="3157728"/>
                    </a:lnTo>
                    <a:lnTo>
                      <a:pt x="2423541" y="3119640"/>
                    </a:lnTo>
                    <a:lnTo>
                      <a:pt x="2438438" y="3081528"/>
                    </a:lnTo>
                    <a:lnTo>
                      <a:pt x="2451722" y="3030728"/>
                    </a:lnTo>
                    <a:lnTo>
                      <a:pt x="2463342" y="2992628"/>
                    </a:lnTo>
                    <a:lnTo>
                      <a:pt x="2473274" y="2941828"/>
                    </a:lnTo>
                    <a:lnTo>
                      <a:pt x="2481465" y="2891028"/>
                    </a:lnTo>
                    <a:lnTo>
                      <a:pt x="2487904" y="2852928"/>
                    </a:lnTo>
                    <a:lnTo>
                      <a:pt x="2492552" y="2802128"/>
                    </a:lnTo>
                    <a:lnTo>
                      <a:pt x="2495359" y="2751328"/>
                    </a:lnTo>
                    <a:lnTo>
                      <a:pt x="2496312" y="2713228"/>
                    </a:lnTo>
                    <a:close/>
                  </a:path>
                </a:pathLst>
              </a:custGeom>
              <a:solidFill>
                <a:srgbClr val="FF0000"/>
              </a:solidFill>
            </p:spPr>
            <p:txBody>
              <a:bodyPr wrap="square" lIns="0" tIns="0" rIns="0" bIns="0" rtlCol="0"/>
              <a:lstStyle/>
              <a:p>
                <a:endParaRPr/>
              </a:p>
            </p:txBody>
          </p:sp>
          <p:sp>
            <p:nvSpPr>
              <p:cNvPr id="37" name="object 37"/>
              <p:cNvSpPr/>
              <p:nvPr/>
            </p:nvSpPr>
            <p:spPr>
              <a:xfrm>
                <a:off x="0" y="3590544"/>
                <a:ext cx="2496820" cy="2433955"/>
              </a:xfrm>
              <a:custGeom>
                <a:avLst/>
                <a:gdLst/>
                <a:ahLst/>
                <a:cxnLst/>
                <a:rect l="l" t="t" r="r" b="b"/>
                <a:pathLst>
                  <a:path w="2496820" h="2433954">
                    <a:moveTo>
                      <a:pt x="0" y="1216913"/>
                    </a:moveTo>
                    <a:lnTo>
                      <a:pt x="944" y="1169130"/>
                    </a:lnTo>
                    <a:lnTo>
                      <a:pt x="3755" y="1121812"/>
                    </a:lnTo>
                    <a:lnTo>
                      <a:pt x="8397" y="1074995"/>
                    </a:lnTo>
                    <a:lnTo>
                      <a:pt x="14835" y="1028713"/>
                    </a:lnTo>
                    <a:lnTo>
                      <a:pt x="23036" y="982998"/>
                    </a:lnTo>
                    <a:lnTo>
                      <a:pt x="32964" y="937886"/>
                    </a:lnTo>
                    <a:lnTo>
                      <a:pt x="44584" y="893409"/>
                    </a:lnTo>
                    <a:lnTo>
                      <a:pt x="57863" y="849602"/>
                    </a:lnTo>
                    <a:lnTo>
                      <a:pt x="72765" y="806498"/>
                    </a:lnTo>
                    <a:lnTo>
                      <a:pt x="89255" y="764132"/>
                    </a:lnTo>
                    <a:lnTo>
                      <a:pt x="107299" y="722536"/>
                    </a:lnTo>
                    <a:lnTo>
                      <a:pt x="126863" y="681745"/>
                    </a:lnTo>
                    <a:lnTo>
                      <a:pt x="147910" y="641793"/>
                    </a:lnTo>
                    <a:lnTo>
                      <a:pt x="170408" y="602713"/>
                    </a:lnTo>
                    <a:lnTo>
                      <a:pt x="194321" y="564540"/>
                    </a:lnTo>
                    <a:lnTo>
                      <a:pt x="219614" y="527307"/>
                    </a:lnTo>
                    <a:lnTo>
                      <a:pt x="246253" y="491047"/>
                    </a:lnTo>
                    <a:lnTo>
                      <a:pt x="274204" y="455795"/>
                    </a:lnTo>
                    <a:lnTo>
                      <a:pt x="303430" y="421585"/>
                    </a:lnTo>
                    <a:lnTo>
                      <a:pt x="333898" y="388451"/>
                    </a:lnTo>
                    <a:lnTo>
                      <a:pt x="365574" y="356425"/>
                    </a:lnTo>
                    <a:lnTo>
                      <a:pt x="398421" y="325542"/>
                    </a:lnTo>
                    <a:lnTo>
                      <a:pt x="432407" y="295837"/>
                    </a:lnTo>
                    <a:lnTo>
                      <a:pt x="467495" y="267342"/>
                    </a:lnTo>
                    <a:lnTo>
                      <a:pt x="503652" y="240091"/>
                    </a:lnTo>
                    <a:lnTo>
                      <a:pt x="540842" y="214118"/>
                    </a:lnTo>
                    <a:lnTo>
                      <a:pt x="579031" y="189458"/>
                    </a:lnTo>
                    <a:lnTo>
                      <a:pt x="618185" y="166144"/>
                    </a:lnTo>
                    <a:lnTo>
                      <a:pt x="658268" y="144209"/>
                    </a:lnTo>
                    <a:lnTo>
                      <a:pt x="699246" y="123688"/>
                    </a:lnTo>
                    <a:lnTo>
                      <a:pt x="741084" y="104614"/>
                    </a:lnTo>
                    <a:lnTo>
                      <a:pt x="783747" y="87021"/>
                    </a:lnTo>
                    <a:lnTo>
                      <a:pt x="827202" y="70944"/>
                    </a:lnTo>
                    <a:lnTo>
                      <a:pt x="871412" y="56415"/>
                    </a:lnTo>
                    <a:lnTo>
                      <a:pt x="916344" y="43469"/>
                    </a:lnTo>
                    <a:lnTo>
                      <a:pt x="961963" y="32139"/>
                    </a:lnTo>
                    <a:lnTo>
                      <a:pt x="1008234" y="22460"/>
                    </a:lnTo>
                    <a:lnTo>
                      <a:pt x="1055122" y="14464"/>
                    </a:lnTo>
                    <a:lnTo>
                      <a:pt x="1102593" y="8187"/>
                    </a:lnTo>
                    <a:lnTo>
                      <a:pt x="1150612" y="3661"/>
                    </a:lnTo>
                    <a:lnTo>
                      <a:pt x="1199144" y="920"/>
                    </a:lnTo>
                    <a:lnTo>
                      <a:pt x="1248156" y="0"/>
                    </a:lnTo>
                    <a:lnTo>
                      <a:pt x="1297167" y="920"/>
                    </a:lnTo>
                    <a:lnTo>
                      <a:pt x="1345701" y="3661"/>
                    </a:lnTo>
                    <a:lnTo>
                      <a:pt x="1393720" y="8187"/>
                    </a:lnTo>
                    <a:lnTo>
                      <a:pt x="1441192" y="14464"/>
                    </a:lnTo>
                    <a:lnTo>
                      <a:pt x="1488081" y="22460"/>
                    </a:lnTo>
                    <a:lnTo>
                      <a:pt x="1534352" y="32139"/>
                    </a:lnTo>
                    <a:lnTo>
                      <a:pt x="1579971" y="43469"/>
                    </a:lnTo>
                    <a:lnTo>
                      <a:pt x="1624904" y="56415"/>
                    </a:lnTo>
                    <a:lnTo>
                      <a:pt x="1669114" y="70944"/>
                    </a:lnTo>
                    <a:lnTo>
                      <a:pt x="1712569" y="87021"/>
                    </a:lnTo>
                    <a:lnTo>
                      <a:pt x="1755233" y="104614"/>
                    </a:lnTo>
                    <a:lnTo>
                      <a:pt x="1797071" y="123688"/>
                    </a:lnTo>
                    <a:lnTo>
                      <a:pt x="1838049" y="144209"/>
                    </a:lnTo>
                    <a:lnTo>
                      <a:pt x="1878132" y="166144"/>
                    </a:lnTo>
                    <a:lnTo>
                      <a:pt x="1917285" y="189458"/>
                    </a:lnTo>
                    <a:lnTo>
                      <a:pt x="1955474" y="214118"/>
                    </a:lnTo>
                    <a:lnTo>
                      <a:pt x="1992665" y="240091"/>
                    </a:lnTo>
                    <a:lnTo>
                      <a:pt x="2028821" y="267342"/>
                    </a:lnTo>
                    <a:lnTo>
                      <a:pt x="2063909" y="295837"/>
                    </a:lnTo>
                    <a:lnTo>
                      <a:pt x="2097895" y="325542"/>
                    </a:lnTo>
                    <a:lnTo>
                      <a:pt x="2130742" y="356425"/>
                    </a:lnTo>
                    <a:lnTo>
                      <a:pt x="2162417" y="388451"/>
                    </a:lnTo>
                    <a:lnTo>
                      <a:pt x="2192885" y="421585"/>
                    </a:lnTo>
                    <a:lnTo>
                      <a:pt x="2222111" y="455795"/>
                    </a:lnTo>
                    <a:lnTo>
                      <a:pt x="2250061" y="491047"/>
                    </a:lnTo>
                    <a:lnTo>
                      <a:pt x="2276700" y="527307"/>
                    </a:lnTo>
                    <a:lnTo>
                      <a:pt x="2301993" y="564540"/>
                    </a:lnTo>
                    <a:lnTo>
                      <a:pt x="2325906" y="602713"/>
                    </a:lnTo>
                    <a:lnTo>
                      <a:pt x="2348403" y="641793"/>
                    </a:lnTo>
                    <a:lnTo>
                      <a:pt x="2369451" y="681745"/>
                    </a:lnTo>
                    <a:lnTo>
                      <a:pt x="2389014" y="722536"/>
                    </a:lnTo>
                    <a:lnTo>
                      <a:pt x="2407058" y="764132"/>
                    </a:lnTo>
                    <a:lnTo>
                      <a:pt x="2423548" y="806498"/>
                    </a:lnTo>
                    <a:lnTo>
                      <a:pt x="2438449" y="849602"/>
                    </a:lnTo>
                    <a:lnTo>
                      <a:pt x="2451727" y="893409"/>
                    </a:lnTo>
                    <a:lnTo>
                      <a:pt x="2463348" y="937886"/>
                    </a:lnTo>
                    <a:lnTo>
                      <a:pt x="2473276" y="982998"/>
                    </a:lnTo>
                    <a:lnTo>
                      <a:pt x="2481476" y="1028713"/>
                    </a:lnTo>
                    <a:lnTo>
                      <a:pt x="2487915" y="1074995"/>
                    </a:lnTo>
                    <a:lnTo>
                      <a:pt x="2492556" y="1121812"/>
                    </a:lnTo>
                    <a:lnTo>
                      <a:pt x="2495367" y="1169130"/>
                    </a:lnTo>
                    <a:lnTo>
                      <a:pt x="2496312" y="1216913"/>
                    </a:lnTo>
                    <a:lnTo>
                      <a:pt x="2495367" y="1264697"/>
                    </a:lnTo>
                    <a:lnTo>
                      <a:pt x="2492556" y="1312015"/>
                    </a:lnTo>
                    <a:lnTo>
                      <a:pt x="2487915" y="1358832"/>
                    </a:lnTo>
                    <a:lnTo>
                      <a:pt x="2481476" y="1405114"/>
                    </a:lnTo>
                    <a:lnTo>
                      <a:pt x="2473276" y="1450829"/>
                    </a:lnTo>
                    <a:lnTo>
                      <a:pt x="2463348" y="1495941"/>
                    </a:lnTo>
                    <a:lnTo>
                      <a:pt x="2451727" y="1540418"/>
                    </a:lnTo>
                    <a:lnTo>
                      <a:pt x="2438449" y="1584225"/>
                    </a:lnTo>
                    <a:lnTo>
                      <a:pt x="2423548" y="1627329"/>
                    </a:lnTo>
                    <a:lnTo>
                      <a:pt x="2407058" y="1669695"/>
                    </a:lnTo>
                    <a:lnTo>
                      <a:pt x="2389014" y="1711291"/>
                    </a:lnTo>
                    <a:lnTo>
                      <a:pt x="2369451" y="1752082"/>
                    </a:lnTo>
                    <a:lnTo>
                      <a:pt x="2348403" y="1792034"/>
                    </a:lnTo>
                    <a:lnTo>
                      <a:pt x="2325906" y="1831114"/>
                    </a:lnTo>
                    <a:lnTo>
                      <a:pt x="2301993" y="1869287"/>
                    </a:lnTo>
                    <a:lnTo>
                      <a:pt x="2276700" y="1906520"/>
                    </a:lnTo>
                    <a:lnTo>
                      <a:pt x="2250061" y="1942780"/>
                    </a:lnTo>
                    <a:lnTo>
                      <a:pt x="2222111" y="1978032"/>
                    </a:lnTo>
                    <a:lnTo>
                      <a:pt x="2192885" y="2012242"/>
                    </a:lnTo>
                    <a:lnTo>
                      <a:pt x="2162417" y="2045376"/>
                    </a:lnTo>
                    <a:lnTo>
                      <a:pt x="2130742" y="2077402"/>
                    </a:lnTo>
                    <a:lnTo>
                      <a:pt x="2097895" y="2108285"/>
                    </a:lnTo>
                    <a:lnTo>
                      <a:pt x="2063909" y="2137990"/>
                    </a:lnTo>
                    <a:lnTo>
                      <a:pt x="2028821" y="2166485"/>
                    </a:lnTo>
                    <a:lnTo>
                      <a:pt x="1992665" y="2193736"/>
                    </a:lnTo>
                    <a:lnTo>
                      <a:pt x="1955474" y="2219709"/>
                    </a:lnTo>
                    <a:lnTo>
                      <a:pt x="1917285" y="2244369"/>
                    </a:lnTo>
                    <a:lnTo>
                      <a:pt x="1878132" y="2267683"/>
                    </a:lnTo>
                    <a:lnTo>
                      <a:pt x="1838049" y="2289618"/>
                    </a:lnTo>
                    <a:lnTo>
                      <a:pt x="1797071" y="2310139"/>
                    </a:lnTo>
                    <a:lnTo>
                      <a:pt x="1755233" y="2329213"/>
                    </a:lnTo>
                    <a:lnTo>
                      <a:pt x="1712569" y="2346806"/>
                    </a:lnTo>
                    <a:lnTo>
                      <a:pt x="1669114" y="2362883"/>
                    </a:lnTo>
                    <a:lnTo>
                      <a:pt x="1624904" y="2377412"/>
                    </a:lnTo>
                    <a:lnTo>
                      <a:pt x="1579971" y="2390358"/>
                    </a:lnTo>
                    <a:lnTo>
                      <a:pt x="1534352" y="2401688"/>
                    </a:lnTo>
                    <a:lnTo>
                      <a:pt x="1488081" y="2411367"/>
                    </a:lnTo>
                    <a:lnTo>
                      <a:pt x="1441192" y="2419363"/>
                    </a:lnTo>
                    <a:lnTo>
                      <a:pt x="1393720" y="2425640"/>
                    </a:lnTo>
                    <a:lnTo>
                      <a:pt x="1345701" y="2430166"/>
                    </a:lnTo>
                    <a:lnTo>
                      <a:pt x="1297167" y="2432907"/>
                    </a:lnTo>
                    <a:lnTo>
                      <a:pt x="1248156" y="2433828"/>
                    </a:lnTo>
                    <a:lnTo>
                      <a:pt x="1199144" y="2432907"/>
                    </a:lnTo>
                    <a:lnTo>
                      <a:pt x="1150612" y="2430166"/>
                    </a:lnTo>
                    <a:lnTo>
                      <a:pt x="1102593" y="2425640"/>
                    </a:lnTo>
                    <a:lnTo>
                      <a:pt x="1055122" y="2419363"/>
                    </a:lnTo>
                    <a:lnTo>
                      <a:pt x="1008234" y="2411367"/>
                    </a:lnTo>
                    <a:lnTo>
                      <a:pt x="961963" y="2401688"/>
                    </a:lnTo>
                    <a:lnTo>
                      <a:pt x="916344" y="2390358"/>
                    </a:lnTo>
                    <a:lnTo>
                      <a:pt x="871412" y="2377412"/>
                    </a:lnTo>
                    <a:lnTo>
                      <a:pt x="827202" y="2362883"/>
                    </a:lnTo>
                    <a:lnTo>
                      <a:pt x="783747" y="2346806"/>
                    </a:lnTo>
                    <a:lnTo>
                      <a:pt x="741084" y="2329213"/>
                    </a:lnTo>
                    <a:lnTo>
                      <a:pt x="699246" y="2310139"/>
                    </a:lnTo>
                    <a:lnTo>
                      <a:pt x="658268" y="2289618"/>
                    </a:lnTo>
                    <a:lnTo>
                      <a:pt x="618185" y="2267683"/>
                    </a:lnTo>
                    <a:lnTo>
                      <a:pt x="579031" y="2244369"/>
                    </a:lnTo>
                    <a:lnTo>
                      <a:pt x="540842" y="2219709"/>
                    </a:lnTo>
                    <a:lnTo>
                      <a:pt x="503652" y="2193736"/>
                    </a:lnTo>
                    <a:lnTo>
                      <a:pt x="467495" y="2166485"/>
                    </a:lnTo>
                    <a:lnTo>
                      <a:pt x="432407" y="2137990"/>
                    </a:lnTo>
                    <a:lnTo>
                      <a:pt x="398421" y="2108285"/>
                    </a:lnTo>
                    <a:lnTo>
                      <a:pt x="365574" y="2077402"/>
                    </a:lnTo>
                    <a:lnTo>
                      <a:pt x="333898" y="2045376"/>
                    </a:lnTo>
                    <a:lnTo>
                      <a:pt x="303430" y="2012242"/>
                    </a:lnTo>
                    <a:lnTo>
                      <a:pt x="274204" y="1978032"/>
                    </a:lnTo>
                    <a:lnTo>
                      <a:pt x="246253" y="1942780"/>
                    </a:lnTo>
                    <a:lnTo>
                      <a:pt x="219614" y="1906520"/>
                    </a:lnTo>
                    <a:lnTo>
                      <a:pt x="194321" y="1869287"/>
                    </a:lnTo>
                    <a:lnTo>
                      <a:pt x="170408" y="1831114"/>
                    </a:lnTo>
                    <a:lnTo>
                      <a:pt x="147910" y="1792034"/>
                    </a:lnTo>
                    <a:lnTo>
                      <a:pt x="126863" y="1752082"/>
                    </a:lnTo>
                    <a:lnTo>
                      <a:pt x="107299" y="1711291"/>
                    </a:lnTo>
                    <a:lnTo>
                      <a:pt x="89255" y="1669695"/>
                    </a:lnTo>
                    <a:lnTo>
                      <a:pt x="72765" y="1627329"/>
                    </a:lnTo>
                    <a:lnTo>
                      <a:pt x="57863" y="1584225"/>
                    </a:lnTo>
                    <a:lnTo>
                      <a:pt x="44584" y="1540418"/>
                    </a:lnTo>
                    <a:lnTo>
                      <a:pt x="32964" y="1495941"/>
                    </a:lnTo>
                    <a:lnTo>
                      <a:pt x="23036" y="1450829"/>
                    </a:lnTo>
                    <a:lnTo>
                      <a:pt x="14835" y="1405114"/>
                    </a:lnTo>
                    <a:lnTo>
                      <a:pt x="8397" y="1358832"/>
                    </a:lnTo>
                    <a:lnTo>
                      <a:pt x="3755" y="1312015"/>
                    </a:lnTo>
                    <a:lnTo>
                      <a:pt x="944" y="1264697"/>
                    </a:lnTo>
                    <a:lnTo>
                      <a:pt x="0" y="1216913"/>
                    </a:lnTo>
                    <a:close/>
                  </a:path>
                  <a:path w="2496820" h="2433954">
                    <a:moveTo>
                      <a:pt x="2041398" y="1826005"/>
                    </a:moveTo>
                    <a:lnTo>
                      <a:pt x="2070943" y="1788057"/>
                    </a:lnTo>
                    <a:lnTo>
                      <a:pt x="2098312" y="1749182"/>
                    </a:lnTo>
                    <a:lnTo>
                      <a:pt x="2123514" y="1709453"/>
                    </a:lnTo>
                    <a:lnTo>
                      <a:pt x="2146556" y="1668941"/>
                    </a:lnTo>
                    <a:lnTo>
                      <a:pt x="2167448" y="1627720"/>
                    </a:lnTo>
                    <a:lnTo>
                      <a:pt x="2186197" y="1585862"/>
                    </a:lnTo>
                    <a:lnTo>
                      <a:pt x="2202814" y="1543437"/>
                    </a:lnTo>
                    <a:lnTo>
                      <a:pt x="2217306" y="1500520"/>
                    </a:lnTo>
                    <a:lnTo>
                      <a:pt x="2229682" y="1457181"/>
                    </a:lnTo>
                    <a:lnTo>
                      <a:pt x="2239950" y="1413494"/>
                    </a:lnTo>
                    <a:lnTo>
                      <a:pt x="2248120" y="1369530"/>
                    </a:lnTo>
                    <a:lnTo>
                      <a:pt x="2254200" y="1325361"/>
                    </a:lnTo>
                    <a:lnTo>
                      <a:pt x="2258198" y="1281060"/>
                    </a:lnTo>
                    <a:lnTo>
                      <a:pt x="2260124" y="1236700"/>
                    </a:lnTo>
                    <a:lnTo>
                      <a:pt x="2259985" y="1192351"/>
                    </a:lnTo>
                    <a:lnTo>
                      <a:pt x="2257792" y="1148087"/>
                    </a:lnTo>
                    <a:lnTo>
                      <a:pt x="2253551" y="1103979"/>
                    </a:lnTo>
                    <a:lnTo>
                      <a:pt x="2247272" y="1060100"/>
                    </a:lnTo>
                    <a:lnTo>
                      <a:pt x="2238964" y="1016521"/>
                    </a:lnTo>
                    <a:lnTo>
                      <a:pt x="2228635" y="973316"/>
                    </a:lnTo>
                    <a:lnTo>
                      <a:pt x="2216293" y="930557"/>
                    </a:lnTo>
                    <a:lnTo>
                      <a:pt x="2201948" y="888315"/>
                    </a:lnTo>
                    <a:lnTo>
                      <a:pt x="2185609" y="846662"/>
                    </a:lnTo>
                    <a:lnTo>
                      <a:pt x="2167282" y="805672"/>
                    </a:lnTo>
                    <a:lnTo>
                      <a:pt x="2146979" y="765415"/>
                    </a:lnTo>
                    <a:lnTo>
                      <a:pt x="2124706" y="725965"/>
                    </a:lnTo>
                    <a:lnTo>
                      <a:pt x="2100473" y="687393"/>
                    </a:lnTo>
                    <a:lnTo>
                      <a:pt x="2074288" y="649773"/>
                    </a:lnTo>
                    <a:lnTo>
                      <a:pt x="2046160" y="613175"/>
                    </a:lnTo>
                    <a:lnTo>
                      <a:pt x="2016098" y="577672"/>
                    </a:lnTo>
                    <a:lnTo>
                      <a:pt x="1984110" y="543336"/>
                    </a:lnTo>
                    <a:lnTo>
                      <a:pt x="1950205" y="510240"/>
                    </a:lnTo>
                    <a:lnTo>
                      <a:pt x="1914392" y="478456"/>
                    </a:lnTo>
                    <a:lnTo>
                      <a:pt x="1876679" y="448055"/>
                    </a:lnTo>
                    <a:lnTo>
                      <a:pt x="1836829" y="418961"/>
                    </a:lnTo>
                    <a:lnTo>
                      <a:pt x="1795902" y="392012"/>
                    </a:lnTo>
                    <a:lnTo>
                      <a:pt x="1753981" y="367208"/>
                    </a:lnTo>
                    <a:lnTo>
                      <a:pt x="1711147" y="344550"/>
                    </a:lnTo>
                    <a:lnTo>
                      <a:pt x="1667484" y="324038"/>
                    </a:lnTo>
                    <a:lnTo>
                      <a:pt x="1623073" y="305672"/>
                    </a:lnTo>
                    <a:lnTo>
                      <a:pt x="1577998" y="289452"/>
                    </a:lnTo>
                    <a:lnTo>
                      <a:pt x="1532339" y="275379"/>
                    </a:lnTo>
                    <a:lnTo>
                      <a:pt x="1486181" y="263453"/>
                    </a:lnTo>
                    <a:lnTo>
                      <a:pt x="1439604" y="253673"/>
                    </a:lnTo>
                    <a:lnTo>
                      <a:pt x="1392692" y="246041"/>
                    </a:lnTo>
                    <a:lnTo>
                      <a:pt x="1345527" y="240556"/>
                    </a:lnTo>
                    <a:lnTo>
                      <a:pt x="1298191" y="237219"/>
                    </a:lnTo>
                    <a:lnTo>
                      <a:pt x="1250767" y="236029"/>
                    </a:lnTo>
                    <a:lnTo>
                      <a:pt x="1203337" y="236987"/>
                    </a:lnTo>
                    <a:lnTo>
                      <a:pt x="1155983" y="240094"/>
                    </a:lnTo>
                    <a:lnTo>
                      <a:pt x="1108788" y="245349"/>
                    </a:lnTo>
                    <a:lnTo>
                      <a:pt x="1061834" y="252752"/>
                    </a:lnTo>
                    <a:lnTo>
                      <a:pt x="1015204" y="262305"/>
                    </a:lnTo>
                    <a:lnTo>
                      <a:pt x="968979" y="274006"/>
                    </a:lnTo>
                    <a:lnTo>
                      <a:pt x="923243" y="287857"/>
                    </a:lnTo>
                    <a:lnTo>
                      <a:pt x="878078" y="303857"/>
                    </a:lnTo>
                    <a:lnTo>
                      <a:pt x="833566" y="322007"/>
                    </a:lnTo>
                    <a:lnTo>
                      <a:pt x="789789" y="342306"/>
                    </a:lnTo>
                    <a:lnTo>
                      <a:pt x="746830" y="364756"/>
                    </a:lnTo>
                    <a:lnTo>
                      <a:pt x="704771" y="389356"/>
                    </a:lnTo>
                    <a:lnTo>
                      <a:pt x="663695" y="416106"/>
                    </a:lnTo>
                    <a:lnTo>
                      <a:pt x="623684" y="445007"/>
                    </a:lnTo>
                    <a:lnTo>
                      <a:pt x="2041398" y="1826005"/>
                    </a:lnTo>
                    <a:close/>
                  </a:path>
                  <a:path w="2496820" h="2433954">
                    <a:moveTo>
                      <a:pt x="454863" y="607821"/>
                    </a:moveTo>
                    <a:lnTo>
                      <a:pt x="425324" y="645770"/>
                    </a:lnTo>
                    <a:lnTo>
                      <a:pt x="397960" y="684645"/>
                    </a:lnTo>
                    <a:lnTo>
                      <a:pt x="372764" y="724374"/>
                    </a:lnTo>
                    <a:lnTo>
                      <a:pt x="349727" y="764886"/>
                    </a:lnTo>
                    <a:lnTo>
                      <a:pt x="328840" y="806107"/>
                    </a:lnTo>
                    <a:lnTo>
                      <a:pt x="310095" y="847965"/>
                    </a:lnTo>
                    <a:lnTo>
                      <a:pt x="293482" y="890390"/>
                    </a:lnTo>
                    <a:lnTo>
                      <a:pt x="278993" y="933307"/>
                    </a:lnTo>
                    <a:lnTo>
                      <a:pt x="266620" y="976646"/>
                    </a:lnTo>
                    <a:lnTo>
                      <a:pt x="256354" y="1020333"/>
                    </a:lnTo>
                    <a:lnTo>
                      <a:pt x="248186" y="1064297"/>
                    </a:lnTo>
                    <a:lnTo>
                      <a:pt x="242108" y="1108466"/>
                    </a:lnTo>
                    <a:lnTo>
                      <a:pt x="238110" y="1152767"/>
                    </a:lnTo>
                    <a:lnTo>
                      <a:pt x="236186" y="1197127"/>
                    </a:lnTo>
                    <a:lnTo>
                      <a:pt x="236324" y="1241476"/>
                    </a:lnTo>
                    <a:lnTo>
                      <a:pt x="238518" y="1285740"/>
                    </a:lnTo>
                    <a:lnTo>
                      <a:pt x="242759" y="1329848"/>
                    </a:lnTo>
                    <a:lnTo>
                      <a:pt x="249037" y="1373727"/>
                    </a:lnTo>
                    <a:lnTo>
                      <a:pt x="257345" y="1417306"/>
                    </a:lnTo>
                    <a:lnTo>
                      <a:pt x="267673" y="1460511"/>
                    </a:lnTo>
                    <a:lnTo>
                      <a:pt x="280013" y="1503270"/>
                    </a:lnTo>
                    <a:lnTo>
                      <a:pt x="294356" y="1545512"/>
                    </a:lnTo>
                    <a:lnTo>
                      <a:pt x="310695" y="1587165"/>
                    </a:lnTo>
                    <a:lnTo>
                      <a:pt x="329019" y="1628155"/>
                    </a:lnTo>
                    <a:lnTo>
                      <a:pt x="349320" y="1668412"/>
                    </a:lnTo>
                    <a:lnTo>
                      <a:pt x="371591" y="1707862"/>
                    </a:lnTo>
                    <a:lnTo>
                      <a:pt x="395821" y="1746434"/>
                    </a:lnTo>
                    <a:lnTo>
                      <a:pt x="422003" y="1784054"/>
                    </a:lnTo>
                    <a:lnTo>
                      <a:pt x="450128" y="1820652"/>
                    </a:lnTo>
                    <a:lnTo>
                      <a:pt x="480188" y="1856155"/>
                    </a:lnTo>
                    <a:lnTo>
                      <a:pt x="512172" y="1890491"/>
                    </a:lnTo>
                    <a:lnTo>
                      <a:pt x="546074" y="1923587"/>
                    </a:lnTo>
                    <a:lnTo>
                      <a:pt x="581884" y="1955371"/>
                    </a:lnTo>
                    <a:lnTo>
                      <a:pt x="619594" y="1985771"/>
                    </a:lnTo>
                    <a:lnTo>
                      <a:pt x="659452" y="2014865"/>
                    </a:lnTo>
                    <a:lnTo>
                      <a:pt x="700386" y="2041813"/>
                    </a:lnTo>
                    <a:lnTo>
                      <a:pt x="742314" y="2066616"/>
                    </a:lnTo>
                    <a:lnTo>
                      <a:pt x="785153" y="2089273"/>
                    </a:lnTo>
                    <a:lnTo>
                      <a:pt x="828821" y="2109784"/>
                    </a:lnTo>
                    <a:lnTo>
                      <a:pt x="873237" y="2128150"/>
                    </a:lnTo>
                    <a:lnTo>
                      <a:pt x="918317" y="2144369"/>
                    </a:lnTo>
                    <a:lnTo>
                      <a:pt x="963979" y="2158442"/>
                    </a:lnTo>
                    <a:lnTo>
                      <a:pt x="1010140" y="2170369"/>
                    </a:lnTo>
                    <a:lnTo>
                      <a:pt x="1056719" y="2180148"/>
                    </a:lnTo>
                    <a:lnTo>
                      <a:pt x="1103633" y="2187781"/>
                    </a:lnTo>
                    <a:lnTo>
                      <a:pt x="1150800" y="2193266"/>
                    </a:lnTo>
                    <a:lnTo>
                      <a:pt x="1198137" y="2196603"/>
                    </a:lnTo>
                    <a:lnTo>
                      <a:pt x="1245562" y="2197793"/>
                    </a:lnTo>
                    <a:lnTo>
                      <a:pt x="1292992" y="2196835"/>
                    </a:lnTo>
                    <a:lnTo>
                      <a:pt x="1340345" y="2193729"/>
                    </a:lnTo>
                    <a:lnTo>
                      <a:pt x="1387540" y="2188475"/>
                    </a:lnTo>
                    <a:lnTo>
                      <a:pt x="1434493" y="2181071"/>
                    </a:lnTo>
                    <a:lnTo>
                      <a:pt x="1481121" y="2171519"/>
                    </a:lnTo>
                    <a:lnTo>
                      <a:pt x="1527344" y="2159819"/>
                    </a:lnTo>
                    <a:lnTo>
                      <a:pt x="1573078" y="2145968"/>
                    </a:lnTo>
                    <a:lnTo>
                      <a:pt x="1618241" y="2129969"/>
                    </a:lnTo>
                    <a:lnTo>
                      <a:pt x="1662750" y="2111819"/>
                    </a:lnTo>
                    <a:lnTo>
                      <a:pt x="1706524" y="2091520"/>
                    </a:lnTo>
                    <a:lnTo>
                      <a:pt x="1749480" y="2069071"/>
                    </a:lnTo>
                    <a:lnTo>
                      <a:pt x="1791535" y="2044471"/>
                    </a:lnTo>
                    <a:lnTo>
                      <a:pt x="1832607" y="2017721"/>
                    </a:lnTo>
                    <a:lnTo>
                      <a:pt x="1872614" y="1988819"/>
                    </a:lnTo>
                    <a:lnTo>
                      <a:pt x="454863" y="607821"/>
                    </a:lnTo>
                    <a:close/>
                  </a:path>
                </a:pathLst>
              </a:custGeom>
              <a:ln w="15240">
                <a:solidFill>
                  <a:srgbClr val="117DA7"/>
                </a:solidFill>
              </a:ln>
            </p:spPr>
            <p:txBody>
              <a:bodyPr wrap="square" lIns="0" tIns="0" rIns="0" bIns="0" rtlCol="0"/>
              <a:lstStyle/>
              <a:p>
                <a:endParaRPr/>
              </a:p>
            </p:txBody>
          </p:sp>
        </p:grpSp>
        <p:grpSp>
          <p:nvGrpSpPr>
            <p:cNvPr id="42" name="Grupo 41">
              <a:extLst>
                <a:ext uri="{FF2B5EF4-FFF2-40B4-BE49-F238E27FC236}">
                  <a16:creationId xmlns:a16="http://schemas.microsoft.com/office/drawing/2014/main" xmlns="" id="{773F4118-119E-472E-A072-4B1E3F1125B4}"/>
                </a:ext>
              </a:extLst>
            </p:cNvPr>
            <p:cNvGrpSpPr/>
            <p:nvPr/>
          </p:nvGrpSpPr>
          <p:grpSpPr>
            <a:xfrm>
              <a:off x="1816353" y="442197"/>
              <a:ext cx="1976755" cy="2562225"/>
              <a:chOff x="1819655" y="845819"/>
              <a:chExt cx="1976755" cy="2562225"/>
            </a:xfrm>
          </p:grpSpPr>
          <p:grpSp>
            <p:nvGrpSpPr>
              <p:cNvPr id="2" name="object 2"/>
              <p:cNvGrpSpPr/>
              <p:nvPr/>
            </p:nvGrpSpPr>
            <p:grpSpPr>
              <a:xfrm>
                <a:off x="1819655" y="845819"/>
                <a:ext cx="1976755" cy="2562225"/>
                <a:chOff x="1819655" y="845819"/>
                <a:chExt cx="1976755" cy="2562225"/>
              </a:xfrm>
            </p:grpSpPr>
            <p:pic>
              <p:nvPicPr>
                <p:cNvPr id="3" name="object 3"/>
                <p:cNvPicPr/>
                <p:nvPr/>
              </p:nvPicPr>
              <p:blipFill>
                <a:blip r:embed="rId6" cstate="print"/>
                <a:stretch>
                  <a:fillRect/>
                </a:stretch>
              </p:blipFill>
              <p:spPr>
                <a:xfrm>
                  <a:off x="1865404" y="854963"/>
                  <a:ext cx="1921735" cy="2534406"/>
                </a:xfrm>
                <a:prstGeom prst="rect">
                  <a:avLst/>
                </a:prstGeom>
              </p:spPr>
            </p:pic>
            <p:sp>
              <p:nvSpPr>
                <p:cNvPr id="4" name="object 4"/>
                <p:cNvSpPr/>
                <p:nvPr/>
              </p:nvSpPr>
              <p:spPr>
                <a:xfrm>
                  <a:off x="1824227" y="850391"/>
                  <a:ext cx="1967864" cy="2552700"/>
                </a:xfrm>
                <a:custGeom>
                  <a:avLst/>
                  <a:gdLst/>
                  <a:ahLst/>
                  <a:cxnLst/>
                  <a:rect l="l" t="t" r="r" b="b"/>
                  <a:pathLst>
                    <a:path w="1967864" h="2552700">
                      <a:moveTo>
                        <a:pt x="0" y="2552700"/>
                      </a:moveTo>
                      <a:lnTo>
                        <a:pt x="1967483" y="2552700"/>
                      </a:lnTo>
                      <a:lnTo>
                        <a:pt x="1967483" y="0"/>
                      </a:lnTo>
                      <a:lnTo>
                        <a:pt x="0" y="0"/>
                      </a:lnTo>
                      <a:lnTo>
                        <a:pt x="0" y="2552700"/>
                      </a:lnTo>
                      <a:close/>
                    </a:path>
                  </a:pathLst>
                </a:custGeom>
                <a:ln w="9144">
                  <a:solidFill>
                    <a:srgbClr val="000000"/>
                  </a:solidFill>
                </a:ln>
              </p:spPr>
              <p:txBody>
                <a:bodyPr wrap="square" lIns="0" tIns="0" rIns="0" bIns="0" rtlCol="0"/>
                <a:lstStyle/>
                <a:p>
                  <a:endParaRPr lang="es-MX" sz="1600">
                    <a:latin typeface="Montserrat" panose="00000500000000000000" pitchFamily="2" charset="0"/>
                  </a:endParaRPr>
                </a:p>
              </p:txBody>
            </p:sp>
          </p:grpSp>
          <p:sp>
            <p:nvSpPr>
              <p:cNvPr id="40" name="Rectángulo 39">
                <a:extLst>
                  <a:ext uri="{FF2B5EF4-FFF2-40B4-BE49-F238E27FC236}">
                    <a16:creationId xmlns:a16="http://schemas.microsoft.com/office/drawing/2014/main" xmlns="" id="{73749B3A-E425-4A67-8265-BDB7824FB694}"/>
                  </a:ext>
                </a:extLst>
              </p:cNvPr>
              <p:cNvSpPr/>
              <p:nvPr/>
            </p:nvSpPr>
            <p:spPr>
              <a:xfrm>
                <a:off x="2202180" y="877025"/>
                <a:ext cx="505509" cy="2149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600">
                  <a:latin typeface="Montserrat" panose="00000500000000000000" pitchFamily="2" charset="0"/>
                </a:endParaRPr>
              </a:p>
            </p:txBody>
          </p:sp>
        </p:grpSp>
        <p:sp>
          <p:nvSpPr>
            <p:cNvPr id="41" name="Rectángulo 40">
              <a:extLst>
                <a:ext uri="{FF2B5EF4-FFF2-40B4-BE49-F238E27FC236}">
                  <a16:creationId xmlns:a16="http://schemas.microsoft.com/office/drawing/2014/main" xmlns="" id="{711FB029-469F-48CE-988B-374844DF2155}"/>
                </a:ext>
              </a:extLst>
            </p:cNvPr>
            <p:cNvSpPr/>
            <p:nvPr/>
          </p:nvSpPr>
          <p:spPr>
            <a:xfrm>
              <a:off x="8739074" y="984489"/>
              <a:ext cx="635745" cy="2149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600">
                <a:latin typeface="Montserrat" panose="00000500000000000000" pitchFamily="2" charset="0"/>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6D0D5C54-1F72-C664-95FB-2CE5DF6C5151}"/>
              </a:ext>
            </a:extLst>
          </p:cNvPr>
          <p:cNvSpPr>
            <a:spLocks noGrp="1"/>
          </p:cNvSpPr>
          <p:nvPr>
            <p:ph idx="1"/>
          </p:nvPr>
        </p:nvSpPr>
        <p:spPr>
          <a:xfrm>
            <a:off x="381002" y="2118703"/>
            <a:ext cx="11611706" cy="1809374"/>
          </a:xfrm>
        </p:spPr>
        <p:txBody>
          <a:bodyPr>
            <a:normAutofit/>
          </a:bodyPr>
          <a:lstStyle/>
          <a:p>
            <a:pPr algn="just"/>
            <a:r>
              <a:rPr lang="es-MX" dirty="0">
                <a:latin typeface="Montserrat" panose="00000500000000000000" pitchFamily="2" charset="0"/>
              </a:rPr>
              <a:t>Se integra por documentos de archivo de uso cotidiano y necesario para </a:t>
            </a:r>
          </a:p>
          <a:p>
            <a:pPr algn="just"/>
            <a:r>
              <a:rPr lang="es-MX" dirty="0">
                <a:latin typeface="Montserrat" panose="00000500000000000000" pitchFamily="2" charset="0"/>
              </a:rPr>
              <a:t>el ejercicio de las atribuciones y funciones de los sujetos obligados. (LGA, art.4, fracc. III)</a:t>
            </a:r>
          </a:p>
        </p:txBody>
      </p:sp>
      <p:sp>
        <p:nvSpPr>
          <p:cNvPr id="4" name="Título 1">
            <a:extLst>
              <a:ext uri="{FF2B5EF4-FFF2-40B4-BE49-F238E27FC236}">
                <a16:creationId xmlns:a16="http://schemas.microsoft.com/office/drawing/2014/main" xmlns="" id="{E1369042-ED94-5CDE-5EEF-ACCAB1F0CC7A}"/>
              </a:ext>
            </a:extLst>
          </p:cNvPr>
          <p:cNvSpPr txBox="1">
            <a:spLocks/>
          </p:cNvSpPr>
          <p:nvPr/>
        </p:nvSpPr>
        <p:spPr>
          <a:xfrm>
            <a:off x="244812" y="878773"/>
            <a:ext cx="6399179" cy="732736"/>
          </a:xfrm>
          <a:prstGeom prst="rect">
            <a:avLst/>
          </a:prstGeom>
          <a:noFill/>
        </p:spPr>
        <p:txBody>
          <a:bodyPr/>
          <a:lstStyle>
            <a:lvl1pPr algn="l" defTabSz="914377" rtl="0" eaLnBrk="1" latinLnBrk="0" hangingPunct="1">
              <a:lnSpc>
                <a:spcPct val="90000"/>
              </a:lnSpc>
              <a:spcBef>
                <a:spcPct val="0"/>
              </a:spcBef>
              <a:buNone/>
              <a:defRPr sz="4000" b="0" i="0" kern="1200">
                <a:solidFill>
                  <a:srgbClr val="6E152E"/>
                </a:solidFill>
                <a:latin typeface="Montserrat SemiBold" panose="00000700000000000000" pitchFamily="2" charset="0"/>
                <a:ea typeface="+mj-ea"/>
                <a:cs typeface="+mj-cs"/>
              </a:defRPr>
            </a:lvl1pPr>
          </a:lstStyle>
          <a:p>
            <a:pPr algn="ctr"/>
            <a:r>
              <a:rPr lang="es-MX" dirty="0"/>
              <a:t>Archivo de Trámite</a:t>
            </a:r>
          </a:p>
        </p:txBody>
      </p:sp>
      <p:sp>
        <p:nvSpPr>
          <p:cNvPr id="10" name="Marcador de texto 2">
            <a:extLst>
              <a:ext uri="{FF2B5EF4-FFF2-40B4-BE49-F238E27FC236}">
                <a16:creationId xmlns:a16="http://schemas.microsoft.com/office/drawing/2014/main" xmlns="" id="{CEB25ABE-9BAB-F535-13B1-C277E44C901C}"/>
              </a:ext>
            </a:extLst>
          </p:cNvPr>
          <p:cNvSpPr txBox="1">
            <a:spLocks/>
          </p:cNvSpPr>
          <p:nvPr/>
        </p:nvSpPr>
        <p:spPr>
          <a:xfrm>
            <a:off x="381002" y="3538321"/>
            <a:ext cx="11048998" cy="2123178"/>
          </a:xfrm>
          <a:prstGeom prst="rect">
            <a:avLst/>
          </a:prstGeom>
        </p:spPr>
        <p:txBody>
          <a:bodyPr>
            <a:normAutofit fontScale="77500" lnSpcReduction="20000"/>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5000"/>
              </a:lnSpc>
              <a:spcAft>
                <a:spcPts val="1000"/>
              </a:spcAft>
            </a:pPr>
            <a:r>
              <a:rPr lang="es-MX" sz="1800" dirty="0">
                <a:ea typeface="Times New Roman" panose="02020603050405020304" pitchFamily="18" charset="0"/>
                <a:cs typeface="Calibri" panose="020F0502020204030204" pitchFamily="34" charset="0"/>
              </a:rPr>
              <a:t> </a:t>
            </a:r>
            <a:r>
              <a:rPr lang="es-MX" dirty="0">
                <a:solidFill>
                  <a:schemeClr val="tx1"/>
                </a:solidFill>
              </a:rPr>
              <a:t>El RAT tendrá que: </a:t>
            </a:r>
          </a:p>
          <a:p>
            <a:pPr marL="342900" indent="-342900" algn="just">
              <a:lnSpc>
                <a:spcPct val="115000"/>
              </a:lnSpc>
              <a:spcAft>
                <a:spcPts val="1000"/>
              </a:spcAft>
              <a:buFont typeface="Wingdings" panose="05000000000000000000" pitchFamily="2" charset="2"/>
              <a:buChar char="§"/>
            </a:pPr>
            <a:r>
              <a:rPr lang="es-MX" dirty="0">
                <a:solidFill>
                  <a:schemeClr val="tx1"/>
                </a:solidFill>
              </a:rPr>
              <a:t>Proporcionar asesoría para la adecuada integración de expedientes y/o respecto a la asignación de la clasificación archivística.</a:t>
            </a:r>
          </a:p>
          <a:p>
            <a:pPr marL="342900" indent="-342900" algn="just">
              <a:lnSpc>
                <a:spcPct val="115000"/>
              </a:lnSpc>
              <a:spcAft>
                <a:spcPts val="1000"/>
              </a:spcAft>
              <a:buFont typeface="Wingdings" panose="05000000000000000000" pitchFamily="2" charset="2"/>
              <a:buChar char="§"/>
            </a:pPr>
            <a:r>
              <a:rPr lang="es-MX" dirty="0">
                <a:solidFill>
                  <a:schemeClr val="tx1"/>
                </a:solidFill>
              </a:rPr>
              <a:t>Coadyuvar en la elaboración de las Fichas Técnicas de Valoración </a:t>
            </a:r>
            <a:r>
              <a:rPr lang="es-MX" sz="2200" dirty="0">
                <a:solidFill>
                  <a:schemeClr val="tx1"/>
                </a:solidFill>
              </a:rPr>
              <a:t>Documental</a:t>
            </a:r>
            <a:r>
              <a:rPr lang="es-MX" dirty="0">
                <a:solidFill>
                  <a:schemeClr val="tx1"/>
                </a:solidFill>
              </a:rPr>
              <a:t> (FTVD) para la integración del Cuadro General de Clasificación Archivística </a:t>
            </a:r>
          </a:p>
          <a:p>
            <a:endParaRPr lang="es-MX" dirty="0"/>
          </a:p>
        </p:txBody>
      </p:sp>
    </p:spTree>
    <p:extLst>
      <p:ext uri="{BB962C8B-B14F-4D97-AF65-F5344CB8AC3E}">
        <p14:creationId xmlns:p14="http://schemas.microsoft.com/office/powerpoint/2010/main" val="29809788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86DE920-2F0F-B3CE-D77B-F5553F1F76A9}"/>
              </a:ext>
            </a:extLst>
          </p:cNvPr>
          <p:cNvSpPr>
            <a:spLocks noGrp="1"/>
          </p:cNvSpPr>
          <p:nvPr>
            <p:ph type="title"/>
          </p:nvPr>
        </p:nvSpPr>
        <p:spPr>
          <a:xfrm>
            <a:off x="3523033" y="1264705"/>
            <a:ext cx="4788877" cy="700171"/>
          </a:xfrm>
        </p:spPr>
        <p:txBody>
          <a:bodyPr/>
          <a:lstStyle/>
          <a:p>
            <a:pPr algn="ctr"/>
            <a:r>
              <a:rPr lang="es-MX" sz="4800" dirty="0"/>
              <a:t>Funciones</a:t>
            </a:r>
          </a:p>
        </p:txBody>
      </p:sp>
      <p:graphicFrame>
        <p:nvGraphicFramePr>
          <p:cNvPr id="5" name="Diagrama 4">
            <a:extLst>
              <a:ext uri="{FF2B5EF4-FFF2-40B4-BE49-F238E27FC236}">
                <a16:creationId xmlns:a16="http://schemas.microsoft.com/office/drawing/2014/main" xmlns="" id="{57A97A76-AF0B-3EE5-BC1A-C32843CACBCF}"/>
              </a:ext>
            </a:extLst>
          </p:cNvPr>
          <p:cNvGraphicFramePr/>
          <p:nvPr>
            <p:extLst>
              <p:ext uri="{D42A27DB-BD31-4B8C-83A1-F6EECF244321}">
                <p14:modId xmlns:p14="http://schemas.microsoft.com/office/powerpoint/2010/main" val="3841561015"/>
              </p:ext>
            </p:extLst>
          </p:nvPr>
        </p:nvGraphicFramePr>
        <p:xfrm>
          <a:off x="797668" y="651753"/>
          <a:ext cx="10084339" cy="5758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57394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xmlns="" id="{7B7D6C59-B08E-C343-BD2E-AC80C2B3F154}"/>
              </a:ext>
            </a:extLst>
          </p:cNvPr>
          <p:cNvSpPr>
            <a:spLocks noGrp="1"/>
          </p:cNvSpPr>
          <p:nvPr>
            <p:ph type="title"/>
          </p:nvPr>
        </p:nvSpPr>
        <p:spPr>
          <a:xfrm>
            <a:off x="307848" y="781177"/>
            <a:ext cx="7060106" cy="775109"/>
          </a:xfrm>
        </p:spPr>
        <p:txBody>
          <a:bodyPr/>
          <a:lstStyle/>
          <a:p>
            <a:r>
              <a:rPr lang="es-MX" dirty="0"/>
              <a:t>Archivo de Concentración</a:t>
            </a:r>
          </a:p>
        </p:txBody>
      </p:sp>
      <p:sp>
        <p:nvSpPr>
          <p:cNvPr id="8" name="Marcador de contenido 1">
            <a:extLst>
              <a:ext uri="{FF2B5EF4-FFF2-40B4-BE49-F238E27FC236}">
                <a16:creationId xmlns:a16="http://schemas.microsoft.com/office/drawing/2014/main" xmlns="" id="{F4B8D629-9708-4A1A-9547-B27D0A490B2B}"/>
              </a:ext>
            </a:extLst>
          </p:cNvPr>
          <p:cNvSpPr>
            <a:spLocks noGrp="1"/>
          </p:cNvSpPr>
          <p:nvPr>
            <p:ph idx="1"/>
          </p:nvPr>
        </p:nvSpPr>
        <p:spPr>
          <a:xfrm>
            <a:off x="307848" y="1737799"/>
            <a:ext cx="10706102" cy="1060859"/>
          </a:xfrm>
        </p:spPr>
        <p:txBody>
          <a:bodyPr>
            <a:noAutofit/>
          </a:bodyPr>
          <a:lstStyle/>
          <a:p>
            <a:pPr marL="12065" algn="just">
              <a:lnSpc>
                <a:spcPct val="100000"/>
              </a:lnSpc>
              <a:spcBef>
                <a:spcPts val="1255"/>
              </a:spcBef>
              <a:tabLst>
                <a:tab pos="299085" algn="l"/>
                <a:tab pos="299720" algn="l"/>
              </a:tabLst>
            </a:pPr>
            <a:r>
              <a:rPr lang="es-MX" sz="2800" dirty="0">
                <a:latin typeface="+mn-lt"/>
                <a:cs typeface="Verdana"/>
              </a:rPr>
              <a:t>Integrado por documentos transferidos desde las áreas o unidades productoras, cuyo uso y consulta es esporádica y que permanecen en él hasta su disposición documental</a:t>
            </a:r>
            <a:r>
              <a:rPr lang="es-MX" sz="2800" dirty="0">
                <a:solidFill>
                  <a:srgbClr val="7030A0"/>
                </a:solidFill>
                <a:latin typeface="+mn-lt"/>
                <a:cs typeface="Verdana"/>
              </a:rPr>
              <a:t>. </a:t>
            </a:r>
            <a:r>
              <a:rPr lang="es-MX" sz="2800" dirty="0">
                <a:latin typeface="+mn-lt"/>
              </a:rPr>
              <a:t>(LGA, art.4, fracc. IV)</a:t>
            </a:r>
          </a:p>
        </p:txBody>
      </p:sp>
      <p:sp>
        <p:nvSpPr>
          <p:cNvPr id="6" name="Marcador de texto 2">
            <a:extLst>
              <a:ext uri="{FF2B5EF4-FFF2-40B4-BE49-F238E27FC236}">
                <a16:creationId xmlns:a16="http://schemas.microsoft.com/office/drawing/2014/main" xmlns="" id="{F0DD0A75-19E5-3A02-CBE2-B5001BC866BC}"/>
              </a:ext>
            </a:extLst>
          </p:cNvPr>
          <p:cNvSpPr txBox="1">
            <a:spLocks/>
          </p:cNvSpPr>
          <p:nvPr/>
        </p:nvSpPr>
        <p:spPr>
          <a:xfrm>
            <a:off x="381002" y="3288323"/>
            <a:ext cx="11048998" cy="2637692"/>
          </a:xfrm>
          <a:prstGeom prst="rect">
            <a:avLst/>
          </a:prstGeom>
        </p:spPr>
        <p:txBody>
          <a:bodyPr>
            <a:normAutofit fontScale="62500" lnSpcReduction="20000"/>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5000"/>
              </a:lnSpc>
              <a:spcAft>
                <a:spcPts val="1000"/>
              </a:spcAft>
            </a:pPr>
            <a:r>
              <a:rPr lang="es-MX" sz="1800" dirty="0">
                <a:ea typeface="Times New Roman" panose="02020603050405020304" pitchFamily="18" charset="0"/>
                <a:cs typeface="Calibri" panose="020F0502020204030204" pitchFamily="34" charset="0"/>
              </a:rPr>
              <a:t> </a:t>
            </a:r>
            <a:r>
              <a:rPr lang="es-MX" dirty="0">
                <a:solidFill>
                  <a:schemeClr val="tx1"/>
                </a:solidFill>
              </a:rPr>
              <a:t>El RAC tendrá que: </a:t>
            </a:r>
          </a:p>
          <a:p>
            <a:pPr marL="342900" indent="-342900" algn="just">
              <a:lnSpc>
                <a:spcPct val="115000"/>
              </a:lnSpc>
              <a:spcAft>
                <a:spcPts val="1000"/>
              </a:spcAft>
              <a:buFont typeface="Wingdings" panose="05000000000000000000" pitchFamily="2" charset="2"/>
              <a:buChar char="§"/>
            </a:pPr>
            <a:r>
              <a:rPr lang="es-MX" dirty="0">
                <a:solidFill>
                  <a:srgbClr val="404040"/>
                </a:solidFill>
                <a:latin typeface="Montserrat SemiBold" panose="00000700000000000000" pitchFamily="2" charset="0"/>
              </a:rPr>
              <a:t>Colaborar con el Área Coordinadora de Archivos para elaborar los instrumentos de control.</a:t>
            </a:r>
          </a:p>
          <a:p>
            <a:pPr marL="342900" indent="-342900" algn="just">
              <a:lnSpc>
                <a:spcPct val="115000"/>
              </a:lnSpc>
              <a:spcAft>
                <a:spcPts val="1000"/>
              </a:spcAft>
              <a:buFont typeface="Wingdings" panose="05000000000000000000" pitchFamily="2" charset="2"/>
              <a:buChar char="§"/>
            </a:pPr>
            <a:r>
              <a:rPr lang="es-MX" dirty="0">
                <a:solidFill>
                  <a:srgbClr val="404040"/>
                </a:solidFill>
                <a:latin typeface="Montserrat SemiBold" panose="00000700000000000000" pitchFamily="2" charset="0"/>
              </a:rPr>
              <a:t>Participar en la elaboración de criterios de valoración y disposición documental </a:t>
            </a:r>
          </a:p>
          <a:p>
            <a:pPr marL="342900" indent="-342900" algn="just">
              <a:lnSpc>
                <a:spcPct val="115000"/>
              </a:lnSpc>
              <a:spcAft>
                <a:spcPts val="1000"/>
              </a:spcAft>
              <a:buFont typeface="Wingdings" panose="05000000000000000000" pitchFamily="2" charset="2"/>
              <a:buChar char="§"/>
            </a:pPr>
            <a:r>
              <a:rPr lang="es-MX" dirty="0">
                <a:solidFill>
                  <a:srgbClr val="404040"/>
                </a:solidFill>
                <a:latin typeface="Montserrat SemiBold" panose="00000700000000000000" pitchFamily="2" charset="0"/>
              </a:rPr>
              <a:t>Promover la baja documental de los expedientes que hayan cumplido su vigencia documental</a:t>
            </a:r>
          </a:p>
          <a:p>
            <a:pPr marL="342900" indent="-342900" algn="just">
              <a:lnSpc>
                <a:spcPct val="115000"/>
              </a:lnSpc>
              <a:spcAft>
                <a:spcPts val="1000"/>
              </a:spcAft>
              <a:buFont typeface="Wingdings" panose="05000000000000000000" pitchFamily="2" charset="2"/>
              <a:buChar char="§"/>
            </a:pPr>
            <a:r>
              <a:rPr lang="es-MX" dirty="0">
                <a:solidFill>
                  <a:srgbClr val="404040"/>
                </a:solidFill>
                <a:latin typeface="Montserrat SemiBold" panose="00000700000000000000" pitchFamily="2" charset="0"/>
              </a:rPr>
              <a:t>Publicar, al final de cada año, los dictámenes y actas de baja documental y transferencia secundaria</a:t>
            </a:r>
            <a:r>
              <a:rPr lang="es-MX" dirty="0">
                <a:solidFill>
                  <a:srgbClr val="7030A0"/>
                </a:solidFill>
                <a:latin typeface="Montserrat SemiBold" panose="00000700000000000000" pitchFamily="2" charset="0"/>
              </a:rPr>
              <a:t>.</a:t>
            </a:r>
          </a:p>
          <a:p>
            <a:pPr marL="342900" indent="-342900" algn="just">
              <a:lnSpc>
                <a:spcPct val="115000"/>
              </a:lnSpc>
              <a:spcAft>
                <a:spcPts val="1000"/>
              </a:spcAft>
              <a:buFont typeface="Wingdings" panose="05000000000000000000" pitchFamily="2" charset="2"/>
              <a:buChar char="§"/>
            </a:pPr>
            <a:endParaRPr lang="es-MX" dirty="0"/>
          </a:p>
        </p:txBody>
      </p:sp>
    </p:spTree>
    <p:extLst>
      <p:ext uri="{BB962C8B-B14F-4D97-AF65-F5344CB8AC3E}">
        <p14:creationId xmlns:p14="http://schemas.microsoft.com/office/powerpoint/2010/main" val="2926414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xmlns="" id="{7B7D6C59-B08E-C343-BD2E-AC80C2B3F154}"/>
              </a:ext>
            </a:extLst>
          </p:cNvPr>
          <p:cNvSpPr>
            <a:spLocks noGrp="1"/>
          </p:cNvSpPr>
          <p:nvPr>
            <p:ph type="title"/>
          </p:nvPr>
        </p:nvSpPr>
        <p:spPr>
          <a:xfrm>
            <a:off x="381000" y="596179"/>
            <a:ext cx="3118338" cy="571500"/>
          </a:xfrm>
        </p:spPr>
        <p:txBody>
          <a:bodyPr/>
          <a:lstStyle/>
          <a:p>
            <a:r>
              <a:rPr lang="es-MX" dirty="0"/>
              <a:t>Funciones</a:t>
            </a:r>
          </a:p>
        </p:txBody>
      </p:sp>
      <p:graphicFrame>
        <p:nvGraphicFramePr>
          <p:cNvPr id="7" name="Diagrama 6">
            <a:extLst>
              <a:ext uri="{FF2B5EF4-FFF2-40B4-BE49-F238E27FC236}">
                <a16:creationId xmlns:a16="http://schemas.microsoft.com/office/drawing/2014/main" xmlns="" id="{788924F0-0E9F-49FF-98F8-5B942213F244}"/>
              </a:ext>
            </a:extLst>
          </p:cNvPr>
          <p:cNvGraphicFramePr/>
          <p:nvPr>
            <p:extLst>
              <p:ext uri="{D42A27DB-BD31-4B8C-83A1-F6EECF244321}">
                <p14:modId xmlns:p14="http://schemas.microsoft.com/office/powerpoint/2010/main" val="3876137072"/>
              </p:ext>
            </p:extLst>
          </p:nvPr>
        </p:nvGraphicFramePr>
        <p:xfrm>
          <a:off x="2668356" y="1333934"/>
          <a:ext cx="6855287" cy="4932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xmlns="" id="{AB8370AA-23A9-469B-9D8F-29D5CFD917A0}"/>
              </a:ext>
            </a:extLst>
          </p:cNvPr>
          <p:cNvPicPr>
            <a:picLocks noChangeAspect="1"/>
          </p:cNvPicPr>
          <p:nvPr/>
        </p:nvPicPr>
        <p:blipFill>
          <a:blip r:embed="rId8"/>
          <a:stretch>
            <a:fillRect/>
          </a:stretch>
        </p:blipFill>
        <p:spPr>
          <a:xfrm>
            <a:off x="9978824" y="1333934"/>
            <a:ext cx="1642022" cy="1642022"/>
          </a:xfrm>
          <a:prstGeom prst="rect">
            <a:avLst/>
          </a:prstGeom>
        </p:spPr>
      </p:pic>
      <p:pic>
        <p:nvPicPr>
          <p:cNvPr id="10" name="Imagen 9">
            <a:extLst>
              <a:ext uri="{FF2B5EF4-FFF2-40B4-BE49-F238E27FC236}">
                <a16:creationId xmlns:a16="http://schemas.microsoft.com/office/drawing/2014/main" xmlns="" id="{537F3F2F-6796-4DB0-87A2-E1AA3A264F85}"/>
              </a:ext>
            </a:extLst>
          </p:cNvPr>
          <p:cNvPicPr>
            <a:picLocks noChangeAspect="1"/>
          </p:cNvPicPr>
          <p:nvPr/>
        </p:nvPicPr>
        <p:blipFill>
          <a:blip r:embed="rId9"/>
          <a:stretch>
            <a:fillRect/>
          </a:stretch>
        </p:blipFill>
        <p:spPr>
          <a:xfrm>
            <a:off x="9006391" y="3882045"/>
            <a:ext cx="2252161" cy="1594226"/>
          </a:xfrm>
          <a:prstGeom prst="rect">
            <a:avLst/>
          </a:prstGeom>
        </p:spPr>
      </p:pic>
      <p:pic>
        <p:nvPicPr>
          <p:cNvPr id="11" name="Imagen 10">
            <a:extLst>
              <a:ext uri="{FF2B5EF4-FFF2-40B4-BE49-F238E27FC236}">
                <a16:creationId xmlns:a16="http://schemas.microsoft.com/office/drawing/2014/main" xmlns="" id="{71C0D74F-0F8D-4DE4-860E-4C960645C3A2}"/>
              </a:ext>
            </a:extLst>
          </p:cNvPr>
          <p:cNvPicPr>
            <a:picLocks noChangeAspect="1"/>
          </p:cNvPicPr>
          <p:nvPr/>
        </p:nvPicPr>
        <p:blipFill>
          <a:blip r:embed="rId10"/>
          <a:stretch>
            <a:fillRect/>
          </a:stretch>
        </p:blipFill>
        <p:spPr>
          <a:xfrm>
            <a:off x="381000" y="1391689"/>
            <a:ext cx="2800350" cy="1638300"/>
          </a:xfrm>
          <a:prstGeom prst="rect">
            <a:avLst/>
          </a:prstGeom>
        </p:spPr>
      </p:pic>
      <p:pic>
        <p:nvPicPr>
          <p:cNvPr id="12" name="Imagen 11">
            <a:extLst>
              <a:ext uri="{FF2B5EF4-FFF2-40B4-BE49-F238E27FC236}">
                <a16:creationId xmlns:a16="http://schemas.microsoft.com/office/drawing/2014/main" xmlns="" id="{168065EE-38BB-410A-B9B3-458317E8CA5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938" b="90683" l="9455" r="89455">
                        <a14:foregroundMark x1="36000" y1="45963" x2="36000" y2="45963"/>
                        <a14:foregroundMark x1="36000" y1="16770" x2="36000" y2="16770"/>
                        <a14:foregroundMark x1="64000" y1="38509" x2="64000" y2="38509"/>
                        <a14:foregroundMark x1="60727" y1="90062" x2="60727" y2="90062"/>
                        <a14:foregroundMark x1="65091" y1="90683" x2="65091" y2="90683"/>
                        <a14:foregroundMark x1="33091" y1="55901" x2="33091" y2="55901"/>
                        <a14:foregroundMark x1="72364" y1="55280" x2="23636" y2="53416"/>
                      </a14:backgroundRemoval>
                    </a14:imgEffect>
                  </a14:imgLayer>
                </a14:imgProps>
              </a:ext>
            </a:extLst>
          </a:blip>
          <a:stretch>
            <a:fillRect/>
          </a:stretch>
        </p:blipFill>
        <p:spPr>
          <a:xfrm>
            <a:off x="348492" y="4346864"/>
            <a:ext cx="3013833" cy="1764462"/>
          </a:xfrm>
          <a:prstGeom prst="rect">
            <a:avLst/>
          </a:prstGeom>
        </p:spPr>
      </p:pic>
    </p:spTree>
    <p:extLst>
      <p:ext uri="{BB962C8B-B14F-4D97-AF65-F5344CB8AC3E}">
        <p14:creationId xmlns:p14="http://schemas.microsoft.com/office/powerpoint/2010/main" val="34242635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xmlns="" id="{45623523-8C7A-B048-A9E6-0178DF992E07}"/>
              </a:ext>
            </a:extLst>
          </p:cNvPr>
          <p:cNvSpPr>
            <a:spLocks noGrp="1"/>
          </p:cNvSpPr>
          <p:nvPr>
            <p:ph idx="1"/>
          </p:nvPr>
        </p:nvSpPr>
        <p:spPr>
          <a:xfrm>
            <a:off x="383541" y="1417305"/>
            <a:ext cx="11424918" cy="4719336"/>
          </a:xfrm>
        </p:spPr>
        <p:txBody>
          <a:bodyPr>
            <a:normAutofit/>
          </a:bodyPr>
          <a:lstStyle/>
          <a:p>
            <a:pPr algn="just"/>
            <a:r>
              <a:rPr lang="es-ES" dirty="0">
                <a:solidFill>
                  <a:schemeClr val="tx1"/>
                </a:solidFill>
              </a:rPr>
              <a:t>I</a:t>
            </a:r>
            <a:r>
              <a:rPr lang="es-ES" dirty="0"/>
              <a:t>ntegrado por documentos de conservación permanente y de relevancia para la memoria nacional, regional o local de carácter público (LGA, art.4, fracc. VIII).</a:t>
            </a:r>
          </a:p>
          <a:p>
            <a:pPr algn="just"/>
            <a:endParaRPr lang="es-ES" dirty="0"/>
          </a:p>
        </p:txBody>
      </p:sp>
      <p:sp>
        <p:nvSpPr>
          <p:cNvPr id="2" name="Título 4">
            <a:extLst>
              <a:ext uri="{FF2B5EF4-FFF2-40B4-BE49-F238E27FC236}">
                <a16:creationId xmlns:a16="http://schemas.microsoft.com/office/drawing/2014/main" xmlns="" id="{470741CD-C0B4-2025-6571-84821DA2D5A0}"/>
              </a:ext>
            </a:extLst>
          </p:cNvPr>
          <p:cNvSpPr txBox="1">
            <a:spLocks/>
          </p:cNvSpPr>
          <p:nvPr/>
        </p:nvSpPr>
        <p:spPr>
          <a:xfrm>
            <a:off x="383541" y="490984"/>
            <a:ext cx="7060106" cy="775109"/>
          </a:xfrm>
          <a:prstGeom prst="rect">
            <a:avLst/>
          </a:prstGeom>
          <a:noFill/>
        </p:spPr>
        <p:txBody>
          <a:bodyPr/>
          <a:lstStyle>
            <a:lvl1pPr algn="l" defTabSz="914377" rtl="0" eaLnBrk="1" latinLnBrk="0" hangingPunct="1">
              <a:lnSpc>
                <a:spcPct val="90000"/>
              </a:lnSpc>
              <a:spcBef>
                <a:spcPct val="0"/>
              </a:spcBef>
              <a:buNone/>
              <a:defRPr sz="4000" b="0" i="0" kern="1200">
                <a:solidFill>
                  <a:srgbClr val="6E152E"/>
                </a:solidFill>
                <a:latin typeface="Montserrat SemiBold" panose="00000700000000000000" pitchFamily="2" charset="0"/>
                <a:ea typeface="+mj-ea"/>
                <a:cs typeface="+mj-cs"/>
              </a:defRPr>
            </a:lvl1pPr>
          </a:lstStyle>
          <a:p>
            <a:r>
              <a:rPr lang="es-MX" dirty="0"/>
              <a:t>Archivo Histórico</a:t>
            </a:r>
          </a:p>
        </p:txBody>
      </p:sp>
      <p:sp>
        <p:nvSpPr>
          <p:cNvPr id="7" name="Marcador de texto 2">
            <a:extLst>
              <a:ext uri="{FF2B5EF4-FFF2-40B4-BE49-F238E27FC236}">
                <a16:creationId xmlns:a16="http://schemas.microsoft.com/office/drawing/2014/main" xmlns="" id="{A5753D80-5795-7582-368D-A0DDE8144AFD}"/>
              </a:ext>
            </a:extLst>
          </p:cNvPr>
          <p:cNvSpPr txBox="1">
            <a:spLocks/>
          </p:cNvSpPr>
          <p:nvPr/>
        </p:nvSpPr>
        <p:spPr>
          <a:xfrm>
            <a:off x="383541" y="2954215"/>
            <a:ext cx="11048998" cy="2637692"/>
          </a:xfrm>
          <a:prstGeom prst="rect">
            <a:avLst/>
          </a:prstGeom>
        </p:spPr>
        <p:txBody>
          <a:bodyPr>
            <a:normAutofit fontScale="92500" lnSpcReduction="20000"/>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5000"/>
              </a:lnSpc>
              <a:spcAft>
                <a:spcPts val="1000"/>
              </a:spcAft>
            </a:pPr>
            <a:r>
              <a:rPr lang="es-MX" sz="1800" dirty="0">
                <a:ea typeface="Times New Roman" panose="02020603050405020304" pitchFamily="18" charset="0"/>
                <a:cs typeface="Calibri" panose="020F0502020204030204" pitchFamily="34" charset="0"/>
              </a:rPr>
              <a:t> </a:t>
            </a:r>
            <a:r>
              <a:rPr lang="es-MX" dirty="0">
                <a:solidFill>
                  <a:schemeClr val="tx1"/>
                </a:solidFill>
              </a:rPr>
              <a:t>El RAH tendrá que: </a:t>
            </a:r>
          </a:p>
          <a:p>
            <a:pPr marL="342900" indent="-342900" algn="just">
              <a:lnSpc>
                <a:spcPct val="115000"/>
              </a:lnSpc>
              <a:spcAft>
                <a:spcPts val="1000"/>
              </a:spcAft>
              <a:buFont typeface="Wingdings" panose="05000000000000000000" pitchFamily="2" charset="2"/>
              <a:buChar char="§"/>
            </a:pPr>
            <a:r>
              <a:rPr lang="es-MX" dirty="0">
                <a:solidFill>
                  <a:srgbClr val="404040"/>
                </a:solidFill>
                <a:latin typeface="Montserrat SemiBold" panose="00000700000000000000" pitchFamily="2" charset="0"/>
              </a:rPr>
              <a:t>Colaborar con el Área Coordinadora de Archivos para elaborar los instrumentos de control.</a:t>
            </a:r>
          </a:p>
          <a:p>
            <a:pPr marL="342900" indent="-342900" algn="just">
              <a:lnSpc>
                <a:spcPct val="115000"/>
              </a:lnSpc>
              <a:spcAft>
                <a:spcPts val="1000"/>
              </a:spcAft>
              <a:buFont typeface="Wingdings" panose="05000000000000000000" pitchFamily="2" charset="2"/>
              <a:buChar char="§"/>
            </a:pPr>
            <a:r>
              <a:rPr lang="es-MX" dirty="0">
                <a:solidFill>
                  <a:srgbClr val="404040"/>
                </a:solidFill>
                <a:latin typeface="Montserrat SemiBold" panose="00000700000000000000" pitchFamily="2" charset="0"/>
              </a:rPr>
              <a:t>Implementar políticas y estrategias de preservación documental</a:t>
            </a:r>
          </a:p>
          <a:p>
            <a:pPr marL="342900" indent="-342900" algn="just">
              <a:lnSpc>
                <a:spcPct val="115000"/>
              </a:lnSpc>
              <a:spcAft>
                <a:spcPts val="1000"/>
              </a:spcAft>
              <a:buFont typeface="Wingdings" panose="05000000000000000000" pitchFamily="2" charset="2"/>
              <a:buChar char="§"/>
            </a:pPr>
            <a:r>
              <a:rPr lang="es-MX" dirty="0"/>
              <a:t>Diseñar un programa de difusión del acervo</a:t>
            </a:r>
            <a:endParaRPr lang="es-MX" dirty="0">
              <a:solidFill>
                <a:srgbClr val="7030A0"/>
              </a:solidFill>
              <a:latin typeface="Montserrat SemiBold" panose="00000700000000000000" pitchFamily="2" charset="0"/>
            </a:endParaRPr>
          </a:p>
          <a:p>
            <a:pPr marL="342900" indent="-342900" algn="just">
              <a:lnSpc>
                <a:spcPct val="115000"/>
              </a:lnSpc>
              <a:spcAft>
                <a:spcPts val="1000"/>
              </a:spcAft>
              <a:buFont typeface="Wingdings" panose="05000000000000000000" pitchFamily="2" charset="2"/>
              <a:buChar char="§"/>
            </a:pPr>
            <a:endParaRPr lang="es-MX" dirty="0"/>
          </a:p>
        </p:txBody>
      </p:sp>
    </p:spTree>
    <p:extLst>
      <p:ext uri="{BB962C8B-B14F-4D97-AF65-F5344CB8AC3E}">
        <p14:creationId xmlns:p14="http://schemas.microsoft.com/office/powerpoint/2010/main" val="475278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xmlns="" id="{6644B1F1-2825-5268-5148-3E899CB31C2C}"/>
              </a:ext>
            </a:extLst>
          </p:cNvPr>
          <p:cNvSpPr>
            <a:spLocks noGrp="1"/>
          </p:cNvSpPr>
          <p:nvPr>
            <p:ph type="title"/>
          </p:nvPr>
        </p:nvSpPr>
        <p:spPr>
          <a:xfrm>
            <a:off x="3789328" y="515790"/>
            <a:ext cx="4613343" cy="853051"/>
          </a:xfrm>
          <a:noFill/>
        </p:spPr>
        <p:txBody>
          <a:bodyPr/>
          <a:lstStyle/>
          <a:p>
            <a:r>
              <a:rPr lang="en-US" dirty="0" err="1"/>
              <a:t>Características</a:t>
            </a:r>
            <a:endParaRPr lang="en-US" dirty="0"/>
          </a:p>
        </p:txBody>
      </p:sp>
      <p:grpSp>
        <p:nvGrpSpPr>
          <p:cNvPr id="2" name="Grupo 1">
            <a:extLst>
              <a:ext uri="{FF2B5EF4-FFF2-40B4-BE49-F238E27FC236}">
                <a16:creationId xmlns:a16="http://schemas.microsoft.com/office/drawing/2014/main" xmlns="" id="{C132AE34-1621-7054-EB63-B7D7A9DFFD5B}"/>
              </a:ext>
            </a:extLst>
          </p:cNvPr>
          <p:cNvGrpSpPr/>
          <p:nvPr/>
        </p:nvGrpSpPr>
        <p:grpSpPr>
          <a:xfrm>
            <a:off x="1193323" y="1479633"/>
            <a:ext cx="9994164" cy="4344938"/>
            <a:chOff x="1553632" y="1525288"/>
            <a:chExt cx="8758751" cy="4344938"/>
          </a:xfrm>
        </p:grpSpPr>
        <p:grpSp>
          <p:nvGrpSpPr>
            <p:cNvPr id="3" name="Grupo 2">
              <a:extLst>
                <a:ext uri="{FF2B5EF4-FFF2-40B4-BE49-F238E27FC236}">
                  <a16:creationId xmlns:a16="http://schemas.microsoft.com/office/drawing/2014/main" xmlns="" id="{425A2D87-289A-4466-CDBE-DAB8D6F57A38}"/>
                </a:ext>
              </a:extLst>
            </p:cNvPr>
            <p:cNvGrpSpPr/>
            <p:nvPr/>
          </p:nvGrpSpPr>
          <p:grpSpPr>
            <a:xfrm>
              <a:off x="1553632" y="1525288"/>
              <a:ext cx="8758751" cy="3513209"/>
              <a:chOff x="1262425" y="958577"/>
              <a:chExt cx="9066424" cy="3761252"/>
            </a:xfrm>
          </p:grpSpPr>
          <p:sp>
            <p:nvSpPr>
              <p:cNvPr id="8" name="Flecha: pentágono 7">
                <a:extLst>
                  <a:ext uri="{FF2B5EF4-FFF2-40B4-BE49-F238E27FC236}">
                    <a16:creationId xmlns:a16="http://schemas.microsoft.com/office/drawing/2014/main" xmlns="" id="{DF3C301A-0F73-CBC8-57B0-5F9A0BC4CDF2}"/>
                  </a:ext>
                </a:extLst>
              </p:cNvPr>
              <p:cNvSpPr/>
              <p:nvPr/>
            </p:nvSpPr>
            <p:spPr>
              <a:xfrm>
                <a:off x="1285003" y="970224"/>
                <a:ext cx="3240156" cy="540000"/>
              </a:xfrm>
              <a:prstGeom prst="homePlate">
                <a:avLst/>
              </a:prstGeom>
              <a:solidFill>
                <a:srgbClr val="930B22"/>
              </a:solidFill>
              <a:ln>
                <a:solidFill>
                  <a:srgbClr val="930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200" b="1" dirty="0">
                    <a:latin typeface="Montserrat Medium" panose="00000600000000000000" pitchFamily="2" charset="0"/>
                  </a:rPr>
                  <a:t>Delimitación</a:t>
                </a:r>
              </a:p>
            </p:txBody>
          </p:sp>
          <p:sp>
            <p:nvSpPr>
              <p:cNvPr id="9" name="Flecha: pentágono 8">
                <a:extLst>
                  <a:ext uri="{FF2B5EF4-FFF2-40B4-BE49-F238E27FC236}">
                    <a16:creationId xmlns:a16="http://schemas.microsoft.com/office/drawing/2014/main" xmlns="" id="{8FC10D3F-2542-3D4F-6708-6043028966C2}"/>
                  </a:ext>
                </a:extLst>
              </p:cNvPr>
              <p:cNvSpPr/>
              <p:nvPr/>
            </p:nvSpPr>
            <p:spPr>
              <a:xfrm>
                <a:off x="1262425" y="2033496"/>
                <a:ext cx="3240156" cy="540000"/>
              </a:xfrm>
              <a:prstGeom prst="homePlate">
                <a:avLst/>
              </a:prstGeom>
              <a:solidFill>
                <a:srgbClr val="930B22"/>
              </a:solidFill>
              <a:ln>
                <a:solidFill>
                  <a:srgbClr val="930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200" b="1" dirty="0">
                    <a:latin typeface="Montserrat Medium" panose="00000600000000000000" pitchFamily="2" charset="0"/>
                  </a:rPr>
                  <a:t>Unicidad</a:t>
                </a:r>
              </a:p>
            </p:txBody>
          </p:sp>
          <p:sp>
            <p:nvSpPr>
              <p:cNvPr id="10" name="Flecha: pentágono 9">
                <a:extLst>
                  <a:ext uri="{FF2B5EF4-FFF2-40B4-BE49-F238E27FC236}">
                    <a16:creationId xmlns:a16="http://schemas.microsoft.com/office/drawing/2014/main" xmlns="" id="{2875C508-CB97-E327-382B-4DDB2A4162BA}"/>
                  </a:ext>
                </a:extLst>
              </p:cNvPr>
              <p:cNvSpPr/>
              <p:nvPr/>
            </p:nvSpPr>
            <p:spPr>
              <a:xfrm>
                <a:off x="1273714" y="3571074"/>
                <a:ext cx="3240156" cy="540000"/>
              </a:xfrm>
              <a:prstGeom prst="homePlate">
                <a:avLst/>
              </a:prstGeom>
              <a:solidFill>
                <a:srgbClr val="930B22"/>
              </a:solidFill>
              <a:ln>
                <a:solidFill>
                  <a:srgbClr val="930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latin typeface="Montserrat Medium" panose="00000600000000000000" pitchFamily="2" charset="0"/>
                  </a:rPr>
                  <a:t>Estabilidad</a:t>
                </a:r>
              </a:p>
            </p:txBody>
          </p:sp>
          <p:sp>
            <p:nvSpPr>
              <p:cNvPr id="11" name="Rectángulo 10">
                <a:extLst>
                  <a:ext uri="{FF2B5EF4-FFF2-40B4-BE49-F238E27FC236}">
                    <a16:creationId xmlns:a16="http://schemas.microsoft.com/office/drawing/2014/main" xmlns="" id="{0E790E4D-B5C6-B4B7-3BFC-9ED544B273DB}"/>
                  </a:ext>
                </a:extLst>
              </p:cNvPr>
              <p:cNvSpPr/>
              <p:nvPr/>
            </p:nvSpPr>
            <p:spPr>
              <a:xfrm>
                <a:off x="4625017" y="1583075"/>
                <a:ext cx="5652706" cy="1402599"/>
              </a:xfrm>
              <a:prstGeom prst="rect">
                <a:avLst/>
              </a:prstGeom>
              <a:solidFill>
                <a:srgbClr val="DEC9A2"/>
              </a:solidFill>
              <a:ln>
                <a:solidFill>
                  <a:srgbClr val="DEC9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algn="just" defTabSz="711200">
                  <a:lnSpc>
                    <a:spcPct val="90000"/>
                  </a:lnSpc>
                  <a:spcBef>
                    <a:spcPct val="0"/>
                  </a:spcBef>
                  <a:spcAft>
                    <a:spcPct val="35000"/>
                  </a:spcAft>
                  <a:buNone/>
                </a:pPr>
                <a:r>
                  <a:rPr lang="es-MX" sz="1600" b="1" kern="1200" dirty="0">
                    <a:solidFill>
                      <a:schemeClr val="bg1"/>
                    </a:solidFill>
                    <a:latin typeface="Montserrat Medium" panose="00000600000000000000" pitchFamily="2" charset="0"/>
                    <a:ea typeface="+mn-ea"/>
                    <a:cs typeface="+mn-cs"/>
                  </a:rPr>
                  <a:t>Establece que la unidad del fondo no se rompe por los  aspectos cronológicos de los documentos de archivo, en este sentido el CGCA permite clasificarlos en su totalidad desde el más reciente hasta el más antiguo.</a:t>
                </a:r>
              </a:p>
            </p:txBody>
          </p:sp>
          <p:sp>
            <p:nvSpPr>
              <p:cNvPr id="12" name="Rectángulo 11">
                <a:extLst>
                  <a:ext uri="{FF2B5EF4-FFF2-40B4-BE49-F238E27FC236}">
                    <a16:creationId xmlns:a16="http://schemas.microsoft.com/office/drawing/2014/main" xmlns="" id="{A3E14284-FDAF-55A6-DCAF-DB641C8F2A28}"/>
                  </a:ext>
                </a:extLst>
              </p:cNvPr>
              <p:cNvSpPr/>
              <p:nvPr/>
            </p:nvSpPr>
            <p:spPr>
              <a:xfrm>
                <a:off x="4648388" y="3061571"/>
                <a:ext cx="5680461" cy="1658258"/>
              </a:xfrm>
              <a:prstGeom prst="rect">
                <a:avLst/>
              </a:prstGeom>
              <a:solidFill>
                <a:srgbClr val="DEC9A2"/>
              </a:solidFill>
              <a:ln>
                <a:solidFill>
                  <a:srgbClr val="DEC9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algn="just" defTabSz="711200">
                  <a:lnSpc>
                    <a:spcPct val="90000"/>
                  </a:lnSpc>
                  <a:spcBef>
                    <a:spcPct val="0"/>
                  </a:spcBef>
                  <a:spcAft>
                    <a:spcPct val="35000"/>
                  </a:spcAft>
                  <a:buNone/>
                </a:pPr>
                <a:r>
                  <a:rPr lang="es-MX" sz="1600" b="1" kern="1200" dirty="0">
                    <a:solidFill>
                      <a:schemeClr val="bg1"/>
                    </a:solidFill>
                    <a:latin typeface="Montserrat Medium" panose="00000600000000000000" pitchFamily="2" charset="0"/>
                    <a:ea typeface="+mn-ea"/>
                    <a:cs typeface="+mn-cs"/>
                  </a:rPr>
                  <a:t>Establece que el cuadro debe: </a:t>
                </a:r>
              </a:p>
              <a:p>
                <a:pPr marL="285750" lvl="0" indent="-285750" algn="just" defTabSz="711200">
                  <a:lnSpc>
                    <a:spcPct val="90000"/>
                  </a:lnSpc>
                  <a:spcBef>
                    <a:spcPct val="0"/>
                  </a:spcBef>
                  <a:spcAft>
                    <a:spcPct val="35000"/>
                  </a:spcAft>
                  <a:buFont typeface="Arial" panose="020B0604020202020204" pitchFamily="34" charset="0"/>
                  <a:buChar char="•"/>
                </a:pPr>
                <a:r>
                  <a:rPr lang="es-MX" sz="1600" b="1" kern="1200" dirty="0">
                    <a:solidFill>
                      <a:schemeClr val="bg1"/>
                    </a:solidFill>
                    <a:latin typeface="Montserrat Medium" panose="00000600000000000000" pitchFamily="2" charset="0"/>
                    <a:ea typeface="+mn-ea"/>
                    <a:cs typeface="+mn-cs"/>
                  </a:rPr>
                  <a:t>Basarse en las atribuciones o funciones del sujeto obligado, pues su permanencia garantiza una clasificación segura y estable.</a:t>
                </a:r>
              </a:p>
              <a:p>
                <a:pPr marL="285750" lvl="0" indent="-285750" algn="just" defTabSz="711200">
                  <a:lnSpc>
                    <a:spcPct val="90000"/>
                  </a:lnSpc>
                  <a:spcBef>
                    <a:spcPct val="0"/>
                  </a:spcBef>
                  <a:spcAft>
                    <a:spcPct val="35000"/>
                  </a:spcAft>
                  <a:buFont typeface="Arial" panose="020B0604020202020204" pitchFamily="34" charset="0"/>
                  <a:buChar char="•"/>
                </a:pPr>
                <a:r>
                  <a:rPr lang="es-MX" sz="1600" b="1" dirty="0">
                    <a:solidFill>
                      <a:schemeClr val="bg1"/>
                    </a:solidFill>
                    <a:latin typeface="Montserrat Medium" panose="00000600000000000000" pitchFamily="2" charset="0"/>
                  </a:rPr>
                  <a:t>P</a:t>
                </a:r>
                <a:r>
                  <a:rPr lang="es-MX" sz="1600" b="1" kern="1200" dirty="0">
                    <a:solidFill>
                      <a:schemeClr val="bg1"/>
                    </a:solidFill>
                    <a:latin typeface="Montserrat Medium" panose="00000600000000000000" pitchFamily="2" charset="0"/>
                    <a:ea typeface="+mn-ea"/>
                    <a:cs typeface="+mn-cs"/>
                  </a:rPr>
                  <a:t>ermitir el crecimiento de sus secciones y series sin romper su estructura.   </a:t>
                </a:r>
              </a:p>
            </p:txBody>
          </p:sp>
          <p:sp>
            <p:nvSpPr>
              <p:cNvPr id="13" name="Rectángulo 12">
                <a:extLst>
                  <a:ext uri="{FF2B5EF4-FFF2-40B4-BE49-F238E27FC236}">
                    <a16:creationId xmlns:a16="http://schemas.microsoft.com/office/drawing/2014/main" xmlns="" id="{9387CF02-BCCB-A91A-801F-E23BD240B79E}"/>
                  </a:ext>
                </a:extLst>
              </p:cNvPr>
              <p:cNvSpPr/>
              <p:nvPr/>
            </p:nvSpPr>
            <p:spPr>
              <a:xfrm>
                <a:off x="4620633" y="958577"/>
                <a:ext cx="5647059" cy="567605"/>
              </a:xfrm>
              <a:prstGeom prst="rect">
                <a:avLst/>
              </a:prstGeom>
              <a:solidFill>
                <a:srgbClr val="DEC9A2"/>
              </a:solidFill>
              <a:ln>
                <a:solidFill>
                  <a:srgbClr val="DEC9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algn="just" defTabSz="711200">
                  <a:lnSpc>
                    <a:spcPct val="90000"/>
                  </a:lnSpc>
                  <a:spcBef>
                    <a:spcPct val="0"/>
                  </a:spcBef>
                  <a:spcAft>
                    <a:spcPct val="35000"/>
                  </a:spcAft>
                  <a:buNone/>
                </a:pPr>
                <a:r>
                  <a:rPr lang="es-MX" sz="1600" b="1" dirty="0">
                    <a:solidFill>
                      <a:schemeClr val="bg1"/>
                    </a:solidFill>
                    <a:latin typeface="Montserrat Medium" panose="00000600000000000000" pitchFamily="2" charset="0"/>
                  </a:rPr>
                  <a:t>Establece que el objeto del cuadro es determinar la clasificación del fondo.</a:t>
                </a:r>
                <a:endParaRPr lang="es-MX" sz="1600" b="1" kern="1200" dirty="0">
                  <a:solidFill>
                    <a:schemeClr val="bg1"/>
                  </a:solidFill>
                  <a:latin typeface="Montserrat Medium" panose="00000600000000000000" pitchFamily="2" charset="0"/>
                  <a:ea typeface="+mn-ea"/>
                  <a:cs typeface="+mn-cs"/>
                </a:endParaRPr>
              </a:p>
            </p:txBody>
          </p:sp>
        </p:grpSp>
        <p:sp>
          <p:nvSpPr>
            <p:cNvPr id="4" name="Rectángulo 3">
              <a:extLst>
                <a:ext uri="{FF2B5EF4-FFF2-40B4-BE49-F238E27FC236}">
                  <a16:creationId xmlns:a16="http://schemas.microsoft.com/office/drawing/2014/main" xmlns="" id="{25DC454D-8EA6-FE97-0BF5-1A9F1833FE1A}"/>
                </a:ext>
              </a:extLst>
            </p:cNvPr>
            <p:cNvSpPr/>
            <p:nvPr/>
          </p:nvSpPr>
          <p:spPr>
            <a:xfrm>
              <a:off x="4824691" y="5109390"/>
              <a:ext cx="5487692" cy="760836"/>
            </a:xfrm>
            <a:prstGeom prst="rect">
              <a:avLst/>
            </a:prstGeom>
            <a:solidFill>
              <a:srgbClr val="DEC9A2"/>
            </a:solidFill>
            <a:ln>
              <a:solidFill>
                <a:srgbClr val="DEC9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algn="just" defTabSz="711200">
                <a:lnSpc>
                  <a:spcPct val="90000"/>
                </a:lnSpc>
                <a:spcBef>
                  <a:spcPct val="0"/>
                </a:spcBef>
                <a:spcAft>
                  <a:spcPct val="35000"/>
                </a:spcAft>
                <a:buNone/>
              </a:pPr>
              <a:r>
                <a:rPr lang="es-MX" sz="1600" b="1" kern="1200" dirty="0">
                  <a:solidFill>
                    <a:schemeClr val="bg1"/>
                  </a:solidFill>
                  <a:latin typeface="Montserrat Medium" panose="00000600000000000000" pitchFamily="2" charset="0"/>
                  <a:ea typeface="+mn-ea"/>
                  <a:cs typeface="+mn-cs"/>
                </a:rPr>
                <a:t>Establece que el cuadro debe ser universal y flexible,  por lo que debe contener divisiones precisas y necesarias, sin subdivisiones excesivas.</a:t>
              </a:r>
            </a:p>
          </p:txBody>
        </p:sp>
        <p:sp>
          <p:nvSpPr>
            <p:cNvPr id="7" name="Flecha: pentágono 6">
              <a:extLst>
                <a:ext uri="{FF2B5EF4-FFF2-40B4-BE49-F238E27FC236}">
                  <a16:creationId xmlns:a16="http://schemas.microsoft.com/office/drawing/2014/main" xmlns="" id="{85905677-B9E0-AE75-0FC5-ED95FD0C4338}"/>
                </a:ext>
              </a:extLst>
            </p:cNvPr>
            <p:cNvSpPr/>
            <p:nvPr/>
          </p:nvSpPr>
          <p:spPr>
            <a:xfrm>
              <a:off x="1581470" y="5212925"/>
              <a:ext cx="3130200" cy="504389"/>
            </a:xfrm>
            <a:prstGeom prst="homePlate">
              <a:avLst/>
            </a:prstGeom>
            <a:solidFill>
              <a:srgbClr val="930B22"/>
            </a:solidFill>
            <a:ln>
              <a:solidFill>
                <a:srgbClr val="930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latin typeface="Montserrat Medium" panose="00000600000000000000" pitchFamily="2" charset="0"/>
                </a:rPr>
                <a:t>Simplificación</a:t>
              </a:r>
            </a:p>
          </p:txBody>
        </p:sp>
      </p:grpSp>
      <p:sp>
        <p:nvSpPr>
          <p:cNvPr id="14" name="Marcador de contenido 2">
            <a:extLst>
              <a:ext uri="{FF2B5EF4-FFF2-40B4-BE49-F238E27FC236}">
                <a16:creationId xmlns:a16="http://schemas.microsoft.com/office/drawing/2014/main" xmlns="" id="{42037905-3B4C-B0C8-4E89-7DA5FAE2CC98}"/>
              </a:ext>
            </a:extLst>
          </p:cNvPr>
          <p:cNvSpPr txBox="1">
            <a:spLocks/>
          </p:cNvSpPr>
          <p:nvPr/>
        </p:nvSpPr>
        <p:spPr>
          <a:xfrm>
            <a:off x="170125" y="6499333"/>
            <a:ext cx="9849364" cy="25166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Instructivo para elaborar el Cuadro general de clasificación archivística. (16 de abril de 2012).   </a:t>
            </a:r>
          </a:p>
        </p:txBody>
      </p:sp>
    </p:spTree>
    <p:extLst>
      <p:ext uri="{BB962C8B-B14F-4D97-AF65-F5344CB8AC3E}">
        <p14:creationId xmlns:p14="http://schemas.microsoft.com/office/powerpoint/2010/main" val="2781882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86DE920-2F0F-B3CE-D77B-F5553F1F76A9}"/>
              </a:ext>
            </a:extLst>
          </p:cNvPr>
          <p:cNvSpPr>
            <a:spLocks noGrp="1"/>
          </p:cNvSpPr>
          <p:nvPr>
            <p:ph type="title"/>
          </p:nvPr>
        </p:nvSpPr>
        <p:spPr>
          <a:xfrm>
            <a:off x="3523033" y="1264705"/>
            <a:ext cx="4788877" cy="700171"/>
          </a:xfrm>
        </p:spPr>
        <p:txBody>
          <a:bodyPr/>
          <a:lstStyle/>
          <a:p>
            <a:pPr algn="ctr"/>
            <a:r>
              <a:rPr lang="es-MX" dirty="0"/>
              <a:t>Funciones</a:t>
            </a:r>
          </a:p>
        </p:txBody>
      </p:sp>
      <p:graphicFrame>
        <p:nvGraphicFramePr>
          <p:cNvPr id="5" name="Diagrama 4">
            <a:extLst>
              <a:ext uri="{FF2B5EF4-FFF2-40B4-BE49-F238E27FC236}">
                <a16:creationId xmlns:a16="http://schemas.microsoft.com/office/drawing/2014/main" xmlns="" id="{57A97A76-AF0B-3EE5-BC1A-C32843CACBCF}"/>
              </a:ext>
            </a:extLst>
          </p:cNvPr>
          <p:cNvGraphicFramePr/>
          <p:nvPr>
            <p:extLst>
              <p:ext uri="{D42A27DB-BD31-4B8C-83A1-F6EECF244321}">
                <p14:modId xmlns:p14="http://schemas.microsoft.com/office/powerpoint/2010/main" val="982101129"/>
              </p:ext>
            </p:extLst>
          </p:nvPr>
        </p:nvGraphicFramePr>
        <p:xfrm>
          <a:off x="1970390" y="992040"/>
          <a:ext cx="891161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96315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xmlns="" id="{908BA3F5-3F0E-9540-B6C2-4BCD708D401A}"/>
              </a:ext>
            </a:extLst>
          </p:cNvPr>
          <p:cNvSpPr>
            <a:spLocks noGrp="1"/>
          </p:cNvSpPr>
          <p:nvPr>
            <p:ph type="body" sz="quarter" idx="13"/>
          </p:nvPr>
        </p:nvSpPr>
        <p:spPr>
          <a:xfrm>
            <a:off x="-2158034" y="2959155"/>
            <a:ext cx="10126721" cy="1111659"/>
          </a:xfrm>
        </p:spPr>
        <p:txBody>
          <a:bodyPr>
            <a:normAutofit fontScale="92500" lnSpcReduction="20000"/>
          </a:bodyPr>
          <a:lstStyle/>
          <a:p>
            <a:r>
              <a:rPr lang="es-MX" dirty="0"/>
              <a:t>GRACIAS POR </a:t>
            </a:r>
          </a:p>
          <a:p>
            <a:r>
              <a:rPr lang="es-MX" dirty="0"/>
              <a:t>SU ATENCIÓN</a:t>
            </a:r>
          </a:p>
        </p:txBody>
      </p:sp>
      <p:sp>
        <p:nvSpPr>
          <p:cNvPr id="3" name="Marcador de contenido 2">
            <a:extLst>
              <a:ext uri="{FF2B5EF4-FFF2-40B4-BE49-F238E27FC236}">
                <a16:creationId xmlns:a16="http://schemas.microsoft.com/office/drawing/2014/main" xmlns="" id="{DFD5133D-468C-08A9-9AEF-1EE7FFD386D4}"/>
              </a:ext>
            </a:extLst>
          </p:cNvPr>
          <p:cNvSpPr txBox="1">
            <a:spLocks/>
          </p:cNvSpPr>
          <p:nvPr/>
        </p:nvSpPr>
        <p:spPr>
          <a:xfrm>
            <a:off x="4752662" y="1613778"/>
            <a:ext cx="7180006" cy="3514813"/>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ES" dirty="0">
              <a:solidFill>
                <a:schemeClr val="bg1"/>
              </a:solidFill>
            </a:endParaRPr>
          </a:p>
          <a:p>
            <a:pPr marL="0" indent="0" algn="ctr">
              <a:buFont typeface="Arial" panose="020B0604020202020204" pitchFamily="34" charset="0"/>
              <a:buNone/>
            </a:pPr>
            <a:endParaRPr lang="es-ES" dirty="0">
              <a:solidFill>
                <a:schemeClr val="bg1"/>
              </a:solidFill>
            </a:endParaRPr>
          </a:p>
          <a:p>
            <a:pPr marL="0" indent="0" algn="ctr">
              <a:buFont typeface="Arial" panose="020B0604020202020204" pitchFamily="34" charset="0"/>
              <a:buNone/>
            </a:pPr>
            <a:r>
              <a:rPr lang="es-ES" sz="3200" dirty="0">
                <a:solidFill>
                  <a:srgbClr val="DEC9A2"/>
                </a:solidFill>
              </a:rPr>
              <a:t>Mtro. Roberto </a:t>
            </a:r>
            <a:r>
              <a:rPr lang="es-ES" sz="3200" dirty="0" err="1">
                <a:solidFill>
                  <a:srgbClr val="DEC9A2"/>
                </a:solidFill>
              </a:rPr>
              <a:t>Bejar</a:t>
            </a:r>
            <a:r>
              <a:rPr lang="es-ES" sz="3200" dirty="0">
                <a:solidFill>
                  <a:srgbClr val="DEC9A2"/>
                </a:solidFill>
              </a:rPr>
              <a:t> Cruz</a:t>
            </a:r>
          </a:p>
          <a:p>
            <a:pPr marL="0" indent="0" algn="ctr">
              <a:buFont typeface="Arial" panose="020B0604020202020204" pitchFamily="34" charset="0"/>
              <a:buNone/>
            </a:pPr>
            <a:r>
              <a:rPr lang="en-US" sz="3200" b="1" dirty="0">
                <a:solidFill>
                  <a:srgbClr val="DEC9A2"/>
                </a:solidFill>
              </a:rPr>
              <a:t>rbejar.agn@gmail.com</a:t>
            </a:r>
          </a:p>
          <a:p>
            <a:pPr marL="0" indent="0" algn="ctr">
              <a:buFont typeface="Arial" panose="020B0604020202020204" pitchFamily="34" charset="0"/>
              <a:buNone/>
            </a:pPr>
            <a:r>
              <a:rPr lang="es-ES" sz="3200" dirty="0">
                <a:solidFill>
                  <a:srgbClr val="DEC9A2"/>
                </a:solidFill>
                <a:hlinkClick r:id="rId3">
                  <a:extLst>
                    <a:ext uri="{A12FA001-AC4F-418D-AE19-62706E023703}">
                      <ahyp:hlinkClr xmlns:ahyp="http://schemas.microsoft.com/office/drawing/2018/hyperlinkcolor" xmlns="" val="tx"/>
                    </a:ext>
                  </a:extLst>
                </a:hlinkClick>
              </a:rPr>
              <a:t>capacitacionarchivistica@agn.gob.mx</a:t>
            </a:r>
            <a:endParaRPr lang="es-ES" sz="3200" dirty="0">
              <a:solidFill>
                <a:srgbClr val="DEC9A2"/>
              </a:solidFill>
            </a:endParaRPr>
          </a:p>
          <a:p>
            <a:pPr marL="0" indent="0" algn="ctr">
              <a:buFont typeface="Arial" panose="020B0604020202020204" pitchFamily="34" charset="0"/>
              <a:buNone/>
            </a:pPr>
            <a:r>
              <a:rPr lang="es-ES" sz="3200" dirty="0">
                <a:solidFill>
                  <a:srgbClr val="DEC9A2"/>
                </a:solidFill>
              </a:rPr>
              <a:t>55 5133 9900 Ext. 19376</a:t>
            </a:r>
            <a:endParaRPr lang="en-US" sz="3200" dirty="0">
              <a:solidFill>
                <a:srgbClr val="DEC9A2"/>
              </a:solidFill>
            </a:endParaRPr>
          </a:p>
          <a:p>
            <a:pPr marL="0" indent="0" algn="ctr">
              <a:buFont typeface="Arial" panose="020B0604020202020204" pitchFamily="34" charset="0"/>
              <a:buNone/>
            </a:pPr>
            <a:endParaRPr lang="en-US" dirty="0">
              <a:solidFill>
                <a:schemeClr val="bg1"/>
              </a:solidFill>
            </a:endParaRPr>
          </a:p>
        </p:txBody>
      </p:sp>
    </p:spTree>
    <p:extLst>
      <p:ext uri="{BB962C8B-B14F-4D97-AF65-F5344CB8AC3E}">
        <p14:creationId xmlns:p14="http://schemas.microsoft.com/office/powerpoint/2010/main" val="2095490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xmlns="" id="{58AA9B40-EBF9-CC47-6DA0-1376CD083B7C}"/>
              </a:ext>
            </a:extLst>
          </p:cNvPr>
          <p:cNvSpPr>
            <a:spLocks noGrp="1"/>
          </p:cNvSpPr>
          <p:nvPr>
            <p:ph type="body" sz="quarter" idx="4294967295"/>
          </p:nvPr>
        </p:nvSpPr>
        <p:spPr>
          <a:xfrm>
            <a:off x="1828801" y="899283"/>
            <a:ext cx="8239327" cy="634999"/>
          </a:xfrm>
          <a:prstGeom prst="rect">
            <a:avLst/>
          </a:prstGeom>
          <a:noFill/>
        </p:spPr>
        <p:txBody>
          <a:bodyPr>
            <a:normAutofit fontScale="97500"/>
          </a:bodyPr>
          <a:lstStyle/>
          <a:p>
            <a:pPr algn="ctr">
              <a:spcBef>
                <a:spcPct val="0"/>
              </a:spcBef>
              <a:buNone/>
            </a:pPr>
            <a:r>
              <a:rPr lang="es-MX" sz="4000" dirty="0">
                <a:solidFill>
                  <a:srgbClr val="6E152E"/>
                </a:solidFill>
                <a:latin typeface="Montserrat SemiBold" panose="00000700000000000000" pitchFamily="2" charset="0"/>
                <a:ea typeface="+mj-ea"/>
                <a:cs typeface="+mj-cs"/>
              </a:rPr>
              <a:t>Niveles de clasificación</a:t>
            </a:r>
          </a:p>
          <a:p>
            <a:pPr>
              <a:spcBef>
                <a:spcPct val="0"/>
              </a:spcBef>
              <a:buNone/>
            </a:pPr>
            <a:endParaRPr lang="es-MX" sz="4000" dirty="0">
              <a:solidFill>
                <a:srgbClr val="6E152E"/>
              </a:solidFill>
              <a:latin typeface="Montserrat SemiBold" panose="00000700000000000000" pitchFamily="2" charset="0"/>
              <a:ea typeface="+mj-ea"/>
              <a:cs typeface="+mj-cs"/>
            </a:endParaRPr>
          </a:p>
        </p:txBody>
      </p:sp>
      <p:pic>
        <p:nvPicPr>
          <p:cNvPr id="6" name="Picture 2">
            <a:extLst>
              <a:ext uri="{FF2B5EF4-FFF2-40B4-BE49-F238E27FC236}">
                <a16:creationId xmlns:a16="http://schemas.microsoft.com/office/drawing/2014/main" xmlns="" id="{865E88CC-6301-5316-3CA1-EA014CB76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967" y="1534282"/>
            <a:ext cx="6998993" cy="4032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9908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921BF7D-05BC-4603-A1E2-FF6AB279C633}"/>
              </a:ext>
            </a:extLst>
          </p:cNvPr>
          <p:cNvSpPr>
            <a:spLocks noGrp="1"/>
          </p:cNvSpPr>
          <p:nvPr>
            <p:ph type="title"/>
          </p:nvPr>
        </p:nvSpPr>
        <p:spPr>
          <a:xfrm>
            <a:off x="390619" y="430742"/>
            <a:ext cx="8967281" cy="1060859"/>
          </a:xfrm>
        </p:spPr>
        <p:txBody>
          <a:bodyPr/>
          <a:lstStyle/>
          <a:p>
            <a:r>
              <a:rPr lang="es-MX" sz="3600" dirty="0"/>
              <a:t>Estructura del Cuadro General de Clasificación Archivística</a:t>
            </a:r>
          </a:p>
        </p:txBody>
      </p:sp>
      <p:sp>
        <p:nvSpPr>
          <p:cNvPr id="12" name="Marcador de contenido 2">
            <a:extLst>
              <a:ext uri="{FF2B5EF4-FFF2-40B4-BE49-F238E27FC236}">
                <a16:creationId xmlns:a16="http://schemas.microsoft.com/office/drawing/2014/main" xmlns="" id="{9D1943E6-D0AD-44F2-9777-4ECEF14CA8CA}"/>
              </a:ext>
            </a:extLst>
          </p:cNvPr>
          <p:cNvSpPr txBox="1">
            <a:spLocks/>
          </p:cNvSpPr>
          <p:nvPr/>
        </p:nvSpPr>
        <p:spPr>
          <a:xfrm>
            <a:off x="170125" y="6499333"/>
            <a:ext cx="9849364" cy="2127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s-MX" sz="600" dirty="0"/>
              <a:t>Fondo, sección y serie: Ley General de Archivos Art. 4 Fracc. XXXIII, XLIX y L (15 de junio de 2018) </a:t>
            </a:r>
          </a:p>
        </p:txBody>
      </p:sp>
      <p:grpSp>
        <p:nvGrpSpPr>
          <p:cNvPr id="6" name="Grupo 5">
            <a:extLst>
              <a:ext uri="{FF2B5EF4-FFF2-40B4-BE49-F238E27FC236}">
                <a16:creationId xmlns:a16="http://schemas.microsoft.com/office/drawing/2014/main" xmlns="" id="{845A2590-4711-4063-BF74-70647F350933}"/>
              </a:ext>
            </a:extLst>
          </p:cNvPr>
          <p:cNvGrpSpPr/>
          <p:nvPr/>
        </p:nvGrpSpPr>
        <p:grpSpPr>
          <a:xfrm>
            <a:off x="2801452" y="1426533"/>
            <a:ext cx="6858114" cy="4367900"/>
            <a:chOff x="2801452" y="1426533"/>
            <a:chExt cx="6858114" cy="4367900"/>
          </a:xfrm>
        </p:grpSpPr>
        <p:graphicFrame>
          <p:nvGraphicFramePr>
            <p:cNvPr id="3" name="Diagrama 2">
              <a:extLst>
                <a:ext uri="{FF2B5EF4-FFF2-40B4-BE49-F238E27FC236}">
                  <a16:creationId xmlns:a16="http://schemas.microsoft.com/office/drawing/2014/main" xmlns="" id="{EBFB90BC-2960-4328-8A34-894BDB0441D9}"/>
                </a:ext>
              </a:extLst>
            </p:cNvPr>
            <p:cNvGraphicFramePr/>
            <p:nvPr/>
          </p:nvGraphicFramePr>
          <p:xfrm>
            <a:off x="2995038" y="1426533"/>
            <a:ext cx="6664528" cy="436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esquinas redondeadas 3">
              <a:extLst>
                <a:ext uri="{FF2B5EF4-FFF2-40B4-BE49-F238E27FC236}">
                  <a16:creationId xmlns:a16="http://schemas.microsoft.com/office/drawing/2014/main" xmlns="" id="{E8036B19-DD03-4AF0-BB9B-A068C4F28ED9}"/>
                </a:ext>
              </a:extLst>
            </p:cNvPr>
            <p:cNvSpPr/>
            <p:nvPr/>
          </p:nvSpPr>
          <p:spPr>
            <a:xfrm>
              <a:off x="2801452" y="2173602"/>
              <a:ext cx="1258221" cy="246561"/>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Montserrat SemiBold" panose="00000700000000000000" pitchFamily="2" charset="0"/>
                </a:rPr>
                <a:t>Fondo</a:t>
              </a:r>
            </a:p>
          </p:txBody>
        </p:sp>
        <p:sp>
          <p:nvSpPr>
            <p:cNvPr id="5" name="Rectángulo: esquinas redondeadas 4">
              <a:extLst>
                <a:ext uri="{FF2B5EF4-FFF2-40B4-BE49-F238E27FC236}">
                  <a16:creationId xmlns:a16="http://schemas.microsoft.com/office/drawing/2014/main" xmlns="" id="{7D1F95C0-EE06-4324-8144-31A61302AFC4}"/>
                </a:ext>
              </a:extLst>
            </p:cNvPr>
            <p:cNvSpPr/>
            <p:nvPr/>
          </p:nvSpPr>
          <p:spPr>
            <a:xfrm>
              <a:off x="3156571" y="3487202"/>
              <a:ext cx="1258221" cy="246561"/>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Montserrat SemiBold" panose="00000700000000000000" pitchFamily="2" charset="0"/>
                </a:rPr>
                <a:t>Sección</a:t>
              </a:r>
            </a:p>
          </p:txBody>
        </p:sp>
        <p:sp>
          <p:nvSpPr>
            <p:cNvPr id="9" name="Rectángulo: esquinas redondeadas 8">
              <a:extLst>
                <a:ext uri="{FF2B5EF4-FFF2-40B4-BE49-F238E27FC236}">
                  <a16:creationId xmlns:a16="http://schemas.microsoft.com/office/drawing/2014/main" xmlns="" id="{6B851EB1-0323-4521-ACA2-6F80143DB874}"/>
                </a:ext>
              </a:extLst>
            </p:cNvPr>
            <p:cNvSpPr/>
            <p:nvPr/>
          </p:nvSpPr>
          <p:spPr>
            <a:xfrm>
              <a:off x="2801453" y="4790062"/>
              <a:ext cx="1258221" cy="246561"/>
            </a:xfrm>
            <a:prstGeom prst="roundRect">
              <a:avLst/>
            </a:prstGeom>
            <a:solidFill>
              <a:srgbClr val="691B31"/>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Montserrat SemiBold" panose="00000700000000000000" pitchFamily="2" charset="0"/>
                </a:rPr>
                <a:t>Serie</a:t>
              </a:r>
            </a:p>
          </p:txBody>
        </p:sp>
      </p:grpSp>
    </p:spTree>
    <p:extLst>
      <p:ext uri="{BB962C8B-B14F-4D97-AF65-F5344CB8AC3E}">
        <p14:creationId xmlns:p14="http://schemas.microsoft.com/office/powerpoint/2010/main" val="415921222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TM03457515[[fn=Vista]]</Template>
  <TotalTime>3005</TotalTime>
  <Words>4046</Words>
  <Application>Microsoft Office PowerPoint</Application>
  <PresentationFormat>Personalizado</PresentationFormat>
  <Paragraphs>816</Paragraphs>
  <Slides>71</Slides>
  <Notes>20</Notes>
  <HiddenSlides>0</HiddenSlides>
  <MMClips>0</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71</vt:i4>
      </vt:variant>
    </vt:vector>
  </HeadingPairs>
  <TitlesOfParts>
    <vt:vector size="88" baseType="lpstr">
      <vt:lpstr>Arial</vt:lpstr>
      <vt:lpstr>ＭＳ Ｐゴシック</vt:lpstr>
      <vt:lpstr>Montserrat Medium</vt:lpstr>
      <vt:lpstr>Circular Std Book</vt:lpstr>
      <vt:lpstr>Circular Std Black</vt:lpstr>
      <vt:lpstr>Montserrat Light</vt:lpstr>
      <vt:lpstr>Montserrat</vt:lpstr>
      <vt:lpstr>Wingdings</vt:lpstr>
      <vt:lpstr>Calibri</vt:lpstr>
      <vt:lpstr>Palatino Linotype</vt:lpstr>
      <vt:lpstr>Arial MT</vt:lpstr>
      <vt:lpstr>Montserrat SemiBold</vt:lpstr>
      <vt:lpstr>Times New Roman</vt:lpstr>
      <vt:lpstr>Lucida Sans Unicode</vt:lpstr>
      <vt:lpstr>Verdana</vt:lpstr>
      <vt:lpstr>Calibri Light</vt:lpstr>
      <vt:lpstr>Tema de Office</vt:lpstr>
      <vt:lpstr>GESTIÓN DOCUMENTAL Y ADMINISTRACIÓN DE ARCHIVOS  </vt:lpstr>
      <vt:lpstr>Instrumentos de control archivístico  </vt:lpstr>
      <vt:lpstr>Ley General de Archivos</vt:lpstr>
      <vt:lpstr>Instrumentos de control archivístico</vt:lpstr>
      <vt:lpstr>Instrumentos de control archivístico</vt:lpstr>
      <vt:lpstr>Presentación de PowerPoint</vt:lpstr>
      <vt:lpstr>Características</vt:lpstr>
      <vt:lpstr>Presentación de PowerPoint</vt:lpstr>
      <vt:lpstr>Estructura del Cuadro General de Clasificación Archivística</vt:lpstr>
      <vt:lpstr>Estructura</vt:lpstr>
      <vt:lpstr>Elaboración del Cuadro General de  Clasificación Archivística </vt:lpstr>
      <vt:lpstr>Etapa 1 - Identificación</vt:lpstr>
      <vt:lpstr>Funciones</vt:lpstr>
      <vt:lpstr>Funciones comunes y sustantivas</vt:lpstr>
      <vt:lpstr>Documentación generada de acuerdo a las Funciones</vt:lpstr>
      <vt:lpstr>Funciones comunes</vt:lpstr>
      <vt:lpstr>Funciones sustantivas</vt:lpstr>
      <vt:lpstr>Etapa 1 - Jerarquización</vt:lpstr>
      <vt:lpstr>Etapa 1 - Codificación</vt:lpstr>
      <vt:lpstr>Etapa 1 - Codificación</vt:lpstr>
      <vt:lpstr>Etapa 2 - Validación</vt:lpstr>
      <vt:lpstr>Presentación de PowerPoint</vt:lpstr>
      <vt:lpstr>Presentación de PowerPoint</vt:lpstr>
      <vt:lpstr>Presentación de PowerPoint</vt:lpstr>
      <vt:lpstr>Catálogo de Disposición Documental </vt:lpstr>
      <vt:lpstr>DISPOSICIÓN DOCUMENTAL </vt:lpstr>
      <vt:lpstr>Valoración documental</vt:lpstr>
      <vt:lpstr>Presentación de PowerPoint</vt:lpstr>
      <vt:lpstr>VALORACIÓN DOCUMENTAL </vt:lpstr>
      <vt:lpstr>Grupo interdisciplinario</vt:lpstr>
      <vt:lpstr>Valores documentales</vt:lpstr>
      <vt:lpstr>Valores primarios</vt:lpstr>
      <vt:lpstr>Presentación de PowerPoint</vt:lpstr>
      <vt:lpstr>Valores primarios</vt:lpstr>
      <vt:lpstr>Valores primarios</vt:lpstr>
      <vt:lpstr>Valores secundarios</vt:lpstr>
      <vt:lpstr>Valores secundarios</vt:lpstr>
      <vt:lpstr>Valores secundarios</vt:lpstr>
      <vt:lpstr>Vigencia documental</vt:lpstr>
      <vt:lpstr>Plazo de conservación</vt:lpstr>
      <vt:lpstr>Plazo de conservación</vt:lpstr>
      <vt:lpstr>Etapas para la elaboración del Catálogo de Disposición Documental</vt:lpstr>
      <vt:lpstr>Etapas para la elaboración del Catálogo de Disposición Documental</vt:lpstr>
      <vt:lpstr>Etapas para la elaboración del Catálogo de Disposición Documental</vt:lpstr>
      <vt:lpstr>Elementos del Catálogo de Disposición Documental </vt:lpstr>
      <vt:lpstr>Elementos del Catálogo de  Disposición Documental </vt:lpstr>
      <vt:lpstr>Etapas para la elaboración del Catálogo de Disposición Documental</vt:lpstr>
      <vt:lpstr>Elementos del Catálogo de Disposición Documental </vt:lpstr>
      <vt:lpstr>Ficha Técnica de Valoración Documental</vt:lpstr>
      <vt:lpstr>Presentación de PowerPoint</vt:lpstr>
      <vt:lpstr>Presentación de PowerPoint</vt:lpstr>
      <vt:lpstr>3. Procesos de gestión documental  </vt:lpstr>
      <vt:lpstr>Gestión  Documental</vt:lpstr>
      <vt:lpstr>Presentación de PowerPoint</vt:lpstr>
      <vt:lpstr>Gestión documental y  administración de archivos</vt:lpstr>
      <vt:lpstr>Sistema Institucional de Archivos</vt:lpstr>
      <vt:lpstr>Unidad de  Correspondencia </vt:lpstr>
      <vt:lpstr>FUNCIONES</vt:lpstr>
      <vt:lpstr>Recepción y registro de entrada de documentos</vt:lpstr>
      <vt:lpstr>Sello o acuse de recepción</vt:lpstr>
      <vt:lpstr>Formato de registro de entrada de documentos</vt:lpstr>
      <vt:lpstr>Distribución de documentos a las Unidades Administrativas</vt:lpstr>
      <vt:lpstr>Despacho de correspondencia de salida</vt:lpstr>
      <vt:lpstr>Presentación de PowerPoint</vt:lpstr>
      <vt:lpstr>Presentación de PowerPoint</vt:lpstr>
      <vt:lpstr>Funciones</vt:lpstr>
      <vt:lpstr>Archivo de Concentración</vt:lpstr>
      <vt:lpstr>Funciones</vt:lpstr>
      <vt:lpstr>Presentación de PowerPoint</vt:lpstr>
      <vt:lpstr>Funciones</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Comisionada-lap</cp:lastModifiedBy>
  <cp:revision>86</cp:revision>
  <dcterms:created xsi:type="dcterms:W3CDTF">2018-12-04T03:27:02Z</dcterms:created>
  <dcterms:modified xsi:type="dcterms:W3CDTF">2023-08-30T15:45:29Z</dcterms:modified>
</cp:coreProperties>
</file>